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1" r:id="rId3"/>
    <p:sldId id="297" r:id="rId4"/>
    <p:sldId id="306" r:id="rId5"/>
    <p:sldId id="301" r:id="rId6"/>
    <p:sldId id="302" r:id="rId7"/>
    <p:sldId id="303" r:id="rId8"/>
    <p:sldId id="304" r:id="rId9"/>
    <p:sldId id="307" r:id="rId10"/>
    <p:sldId id="30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4494A0-9450-4FFA-9968-1E26DE0EBEE5}" v="19" dt="2022-02-09T14:34:01.183"/>
  </p1510:revLst>
</p1510:revInfo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74" autoAdjust="0"/>
  </p:normalViewPr>
  <p:slideViewPr>
    <p:cSldViewPr snapToGrid="0">
      <p:cViewPr varScale="1">
        <p:scale>
          <a:sx n="160" d="100"/>
          <a:sy n="160" d="100"/>
        </p:scale>
        <p:origin x="342" y="13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els Strunge" userId="b6b3ecf9-76c2-421d-a2d8-0add1c78a96f" providerId="ADAL" clId="{774494A0-9450-4FFA-9968-1E26DE0EBEE5}"/>
    <pc:docChg chg="undo custSel addSld delSld modSld sldOrd modMainMaster">
      <pc:chgData name="Niels Strunge" userId="b6b3ecf9-76c2-421d-a2d8-0add1c78a96f" providerId="ADAL" clId="{774494A0-9450-4FFA-9968-1E26DE0EBEE5}" dt="2022-02-09T14:35:09.037" v="8684" actId="6549"/>
      <pc:docMkLst>
        <pc:docMk/>
      </pc:docMkLst>
      <pc:sldChg chg="addSp delSp modSp mod modTransition">
        <pc:chgData name="Niels Strunge" userId="b6b3ecf9-76c2-421d-a2d8-0add1c78a96f" providerId="ADAL" clId="{774494A0-9450-4FFA-9968-1E26DE0EBEE5}" dt="2022-02-02T13:32:49.922" v="7989" actId="1076"/>
        <pc:sldMkLst>
          <pc:docMk/>
          <pc:sldMk cId="3250670041" sldId="256"/>
        </pc:sldMkLst>
        <pc:spChg chg="mod">
          <ac:chgData name="Niels Strunge" userId="b6b3ecf9-76c2-421d-a2d8-0add1c78a96f" providerId="ADAL" clId="{774494A0-9450-4FFA-9968-1E26DE0EBEE5}" dt="2022-02-02T13:30:39.323" v="7982"/>
          <ac:spMkLst>
            <pc:docMk/>
            <pc:sldMk cId="3250670041" sldId="256"/>
            <ac:spMk id="2" creationId="{00000000-0000-0000-0000-000000000000}"/>
          </ac:spMkLst>
        </pc:spChg>
        <pc:spChg chg="mod">
          <ac:chgData name="Niels Strunge" userId="b6b3ecf9-76c2-421d-a2d8-0add1c78a96f" providerId="ADAL" clId="{774494A0-9450-4FFA-9968-1E26DE0EBEE5}" dt="2022-02-02T13:22:32.501" v="7855" actId="6549"/>
          <ac:spMkLst>
            <pc:docMk/>
            <pc:sldMk cId="3250670041" sldId="256"/>
            <ac:spMk id="5" creationId="{00000000-0000-0000-0000-000000000000}"/>
          </ac:spMkLst>
        </pc:spChg>
        <pc:spChg chg="add del mod">
          <ac:chgData name="Niels Strunge" userId="b6b3ecf9-76c2-421d-a2d8-0add1c78a96f" providerId="ADAL" clId="{774494A0-9450-4FFA-9968-1E26DE0EBEE5}" dt="2022-02-01T08:17:19.699" v="532"/>
          <ac:spMkLst>
            <pc:docMk/>
            <pc:sldMk cId="3250670041" sldId="256"/>
            <ac:spMk id="6" creationId="{602343F5-2A29-4DF4-927F-5D6DF943A247}"/>
          </ac:spMkLst>
        </pc:spChg>
        <pc:picChg chg="add mod">
          <ac:chgData name="Niels Strunge" userId="b6b3ecf9-76c2-421d-a2d8-0add1c78a96f" providerId="ADAL" clId="{774494A0-9450-4FFA-9968-1E26DE0EBEE5}" dt="2022-02-02T13:32:49.922" v="7989" actId="1076"/>
          <ac:picMkLst>
            <pc:docMk/>
            <pc:sldMk cId="3250670041" sldId="256"/>
            <ac:picMk id="3" creationId="{B747B33F-5108-4D05-8083-6574F67F6DA7}"/>
          </ac:picMkLst>
        </pc:picChg>
        <pc:picChg chg="del mod">
          <ac:chgData name="Niels Strunge" userId="b6b3ecf9-76c2-421d-a2d8-0add1c78a96f" providerId="ADAL" clId="{774494A0-9450-4FFA-9968-1E26DE0EBEE5}" dt="2022-01-31T14:13:28.295" v="241" actId="478"/>
          <ac:picMkLst>
            <pc:docMk/>
            <pc:sldMk cId="3250670041" sldId="256"/>
            <ac:picMk id="3" creationId="{E87A9ECC-ECEA-443A-B669-600A5BDD390A}"/>
          </ac:picMkLst>
        </pc:picChg>
        <pc:picChg chg="add del">
          <ac:chgData name="Niels Strunge" userId="b6b3ecf9-76c2-421d-a2d8-0add1c78a96f" providerId="ADAL" clId="{774494A0-9450-4FFA-9968-1E26DE0EBEE5}" dt="2022-01-31T14:05:52.391" v="211" actId="478"/>
          <ac:picMkLst>
            <pc:docMk/>
            <pc:sldMk cId="3250670041" sldId="256"/>
            <ac:picMk id="7" creationId="{B090C2CE-48A2-4FB4-BC82-222459B1778F}"/>
          </ac:picMkLst>
        </pc:picChg>
      </pc:sldChg>
      <pc:sldChg chg="modSp add del modTransition">
        <pc:chgData name="Niels Strunge" userId="b6b3ecf9-76c2-421d-a2d8-0add1c78a96f" providerId="ADAL" clId="{774494A0-9450-4FFA-9968-1E26DE0EBEE5}" dt="2022-02-02T13:19:50.172" v="7799" actId="2696"/>
        <pc:sldMkLst>
          <pc:docMk/>
          <pc:sldMk cId="810090191" sldId="257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810090191" sldId="257"/>
            <ac:spMk id="2" creationId="{00000000-0000-0000-0000-000000000000}"/>
          </ac:spMkLst>
        </pc:spChg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810090191" sldId="257"/>
            <ac:spMk id="4" creationId="{00000000-0000-0000-0000-000000000000}"/>
          </ac:spMkLst>
        </pc:spChg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810090191" sldId="257"/>
            <ac:spMk id="5" creationId="{00000000-0000-0000-0000-000000000000}"/>
          </ac:spMkLst>
        </pc:spChg>
      </pc:sldChg>
      <pc:sldChg chg="modSp add del">
        <pc:chgData name="Niels Strunge" userId="b6b3ecf9-76c2-421d-a2d8-0add1c78a96f" providerId="ADAL" clId="{774494A0-9450-4FFA-9968-1E26DE0EBEE5}" dt="2022-02-02T13:19:50.172" v="7799" actId="2696"/>
        <pc:sldMkLst>
          <pc:docMk/>
          <pc:sldMk cId="2448197035" sldId="266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2448197035" sldId="266"/>
            <ac:spMk id="2" creationId="{00000000-0000-0000-0000-000000000000}"/>
          </ac:spMkLst>
        </pc:spChg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2448197035" sldId="266"/>
            <ac:spMk id="3" creationId="{00000000-0000-0000-0000-000000000000}"/>
          </ac:spMkLst>
        </pc:spChg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2448197035" sldId="266"/>
            <ac:spMk id="4" creationId="{00000000-0000-0000-0000-000000000000}"/>
          </ac:spMkLst>
        </pc:spChg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2448197035" sldId="266"/>
            <ac:spMk id="5" creationId="{00000000-0000-0000-0000-000000000000}"/>
          </ac:spMkLst>
        </pc:spChg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2448197035" sldId="266"/>
            <ac:spMk id="6" creationId="{00000000-0000-0000-0000-000000000000}"/>
          </ac:spMkLst>
        </pc:spChg>
      </pc:sldChg>
      <pc:sldChg chg="modSp add del modTransition">
        <pc:chgData name="Niels Strunge" userId="b6b3ecf9-76c2-421d-a2d8-0add1c78a96f" providerId="ADAL" clId="{774494A0-9450-4FFA-9968-1E26DE0EBEE5}" dt="2022-02-02T13:19:50.172" v="7799" actId="2696"/>
        <pc:sldMkLst>
          <pc:docMk/>
          <pc:sldMk cId="2895176604" sldId="267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2895176604" sldId="267"/>
            <ac:spMk id="2" creationId="{00000000-0000-0000-0000-000000000000}"/>
          </ac:spMkLst>
        </pc:spChg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2895176604" sldId="267"/>
            <ac:spMk id="3" creationId="{00000000-0000-0000-0000-000000000000}"/>
          </ac:spMkLst>
        </pc:spChg>
      </pc:sldChg>
      <pc:sldChg chg="modSp add del modTransition">
        <pc:chgData name="Niels Strunge" userId="b6b3ecf9-76c2-421d-a2d8-0add1c78a96f" providerId="ADAL" clId="{774494A0-9450-4FFA-9968-1E26DE0EBEE5}" dt="2022-02-02T13:19:50.172" v="7799" actId="2696"/>
        <pc:sldMkLst>
          <pc:docMk/>
          <pc:sldMk cId="0" sldId="268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0" sldId="268"/>
            <ac:spMk id="3" creationId="{00000000-0000-0000-0000-000000000000}"/>
          </ac:spMkLst>
        </pc:spChg>
      </pc:sldChg>
      <pc:sldChg chg="modSp add del modTransition">
        <pc:chgData name="Niels Strunge" userId="b6b3ecf9-76c2-421d-a2d8-0add1c78a96f" providerId="ADAL" clId="{774494A0-9450-4FFA-9968-1E26DE0EBEE5}" dt="2022-02-02T13:19:50.172" v="7799" actId="2696"/>
        <pc:sldMkLst>
          <pc:docMk/>
          <pc:sldMk cId="0" sldId="269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0" sldId="269"/>
            <ac:spMk id="3" creationId="{00000000-0000-0000-0000-000000000000}"/>
          </ac:spMkLst>
        </pc:spChg>
      </pc:sldChg>
      <pc:sldChg chg="modSp add del modTransition">
        <pc:chgData name="Niels Strunge" userId="b6b3ecf9-76c2-421d-a2d8-0add1c78a96f" providerId="ADAL" clId="{774494A0-9450-4FFA-9968-1E26DE0EBEE5}" dt="2022-02-02T13:19:50.172" v="7799" actId="2696"/>
        <pc:sldMkLst>
          <pc:docMk/>
          <pc:sldMk cId="0" sldId="270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0" sldId="270"/>
            <ac:spMk id="3" creationId="{00000000-0000-0000-0000-000000000000}"/>
          </ac:spMkLst>
        </pc:spChg>
      </pc:sldChg>
      <pc:sldChg chg="modSp add del modTransition">
        <pc:chgData name="Niels Strunge" userId="b6b3ecf9-76c2-421d-a2d8-0add1c78a96f" providerId="ADAL" clId="{774494A0-9450-4FFA-9968-1E26DE0EBEE5}" dt="2022-02-02T13:19:50.172" v="7799" actId="2696"/>
        <pc:sldMkLst>
          <pc:docMk/>
          <pc:sldMk cId="0" sldId="271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0" sldId="271"/>
            <ac:spMk id="3" creationId="{00000000-0000-0000-0000-000000000000}"/>
          </ac:spMkLst>
        </pc:spChg>
      </pc:sldChg>
      <pc:sldChg chg="modSp add del modTransition">
        <pc:chgData name="Niels Strunge" userId="b6b3ecf9-76c2-421d-a2d8-0add1c78a96f" providerId="ADAL" clId="{774494A0-9450-4FFA-9968-1E26DE0EBEE5}" dt="2022-02-02T13:19:50.172" v="7799" actId="2696"/>
        <pc:sldMkLst>
          <pc:docMk/>
          <pc:sldMk cId="0" sldId="272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0" sldId="272"/>
            <ac:spMk id="3" creationId="{00000000-0000-0000-0000-000000000000}"/>
          </ac:spMkLst>
        </pc:spChg>
      </pc:sldChg>
      <pc:sldChg chg="modSp del modTransition">
        <pc:chgData name="Niels Strunge" userId="b6b3ecf9-76c2-421d-a2d8-0add1c78a96f" providerId="ADAL" clId="{774494A0-9450-4FFA-9968-1E26DE0EBEE5}" dt="2022-02-02T13:19:50.172" v="7799" actId="2696"/>
        <pc:sldMkLst>
          <pc:docMk/>
          <pc:sldMk cId="0" sldId="273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0" sldId="273"/>
            <ac:spMk id="3" creationId="{00000000-0000-0000-0000-000000000000}"/>
          </ac:spMkLst>
        </pc:spChg>
      </pc:sldChg>
      <pc:sldChg chg="modSp add del modTransition">
        <pc:chgData name="Niels Strunge" userId="b6b3ecf9-76c2-421d-a2d8-0add1c78a96f" providerId="ADAL" clId="{774494A0-9450-4FFA-9968-1E26DE0EBEE5}" dt="2022-02-02T13:19:50.172" v="7799" actId="2696"/>
        <pc:sldMkLst>
          <pc:docMk/>
          <pc:sldMk cId="0" sldId="274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0" sldId="274"/>
            <ac:spMk id="3" creationId="{00000000-0000-0000-0000-000000000000}"/>
          </ac:spMkLst>
        </pc:spChg>
      </pc:sldChg>
      <pc:sldChg chg="modSp add del modTransition">
        <pc:chgData name="Niels Strunge" userId="b6b3ecf9-76c2-421d-a2d8-0add1c78a96f" providerId="ADAL" clId="{774494A0-9450-4FFA-9968-1E26DE0EBEE5}" dt="2022-02-02T13:19:50.172" v="7799" actId="2696"/>
        <pc:sldMkLst>
          <pc:docMk/>
          <pc:sldMk cId="0" sldId="275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0" sldId="275"/>
            <ac:spMk id="3" creationId="{00000000-0000-0000-0000-000000000000}"/>
          </ac:spMkLst>
        </pc:spChg>
      </pc:sldChg>
      <pc:sldChg chg="modSp add del modTransition">
        <pc:chgData name="Niels Strunge" userId="b6b3ecf9-76c2-421d-a2d8-0add1c78a96f" providerId="ADAL" clId="{774494A0-9450-4FFA-9968-1E26DE0EBEE5}" dt="2022-02-02T13:19:50.172" v="7799" actId="2696"/>
        <pc:sldMkLst>
          <pc:docMk/>
          <pc:sldMk cId="0" sldId="276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0" sldId="276"/>
            <ac:spMk id="3" creationId="{00000000-0000-0000-0000-000000000000}"/>
          </ac:spMkLst>
        </pc:spChg>
      </pc:sldChg>
      <pc:sldChg chg="modSp add del modTransition">
        <pc:chgData name="Niels Strunge" userId="b6b3ecf9-76c2-421d-a2d8-0add1c78a96f" providerId="ADAL" clId="{774494A0-9450-4FFA-9968-1E26DE0EBEE5}" dt="2022-02-02T13:19:50.172" v="7799" actId="2696"/>
        <pc:sldMkLst>
          <pc:docMk/>
          <pc:sldMk cId="0" sldId="277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0" sldId="277"/>
            <ac:spMk id="3" creationId="{00000000-0000-0000-0000-000000000000}"/>
          </ac:spMkLst>
        </pc:spChg>
      </pc:sldChg>
      <pc:sldChg chg="modSp add del modTransition">
        <pc:chgData name="Niels Strunge" userId="b6b3ecf9-76c2-421d-a2d8-0add1c78a96f" providerId="ADAL" clId="{774494A0-9450-4FFA-9968-1E26DE0EBEE5}" dt="2022-02-02T13:19:50.172" v="7799" actId="2696"/>
        <pc:sldMkLst>
          <pc:docMk/>
          <pc:sldMk cId="0" sldId="278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0" sldId="278"/>
            <ac:spMk id="3" creationId="{00000000-0000-0000-0000-000000000000}"/>
          </ac:spMkLst>
        </pc:spChg>
      </pc:sldChg>
      <pc:sldChg chg="modSp add del modTransition">
        <pc:chgData name="Niels Strunge" userId="b6b3ecf9-76c2-421d-a2d8-0add1c78a96f" providerId="ADAL" clId="{774494A0-9450-4FFA-9968-1E26DE0EBEE5}" dt="2022-02-02T13:19:50.172" v="7799" actId="2696"/>
        <pc:sldMkLst>
          <pc:docMk/>
          <pc:sldMk cId="0" sldId="279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0" sldId="279"/>
            <ac:spMk id="3" creationId="{00000000-0000-0000-0000-000000000000}"/>
          </ac:spMkLst>
        </pc:spChg>
      </pc:sldChg>
      <pc:sldChg chg="modSp add del modTransition">
        <pc:chgData name="Niels Strunge" userId="b6b3ecf9-76c2-421d-a2d8-0add1c78a96f" providerId="ADAL" clId="{774494A0-9450-4FFA-9968-1E26DE0EBEE5}" dt="2022-02-02T13:19:50.172" v="7799" actId="2696"/>
        <pc:sldMkLst>
          <pc:docMk/>
          <pc:sldMk cId="0" sldId="280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0" sldId="280"/>
            <ac:spMk id="3" creationId="{00000000-0000-0000-0000-000000000000}"/>
          </ac:spMkLst>
        </pc:spChg>
      </pc:sldChg>
      <pc:sldChg chg="modSp add del">
        <pc:chgData name="Niels Strunge" userId="b6b3ecf9-76c2-421d-a2d8-0add1c78a96f" providerId="ADAL" clId="{774494A0-9450-4FFA-9968-1E26DE0EBEE5}" dt="2022-02-02T13:19:50.172" v="7799" actId="2696"/>
        <pc:sldMkLst>
          <pc:docMk/>
          <pc:sldMk cId="1772073286" sldId="281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1772073286" sldId="281"/>
            <ac:spMk id="2" creationId="{00000000-0000-0000-0000-000000000000}"/>
          </ac:spMkLst>
        </pc:spChg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1772073286" sldId="281"/>
            <ac:spMk id="4" creationId="{00000000-0000-0000-0000-000000000000}"/>
          </ac:spMkLst>
        </pc:spChg>
      </pc:sldChg>
      <pc:sldChg chg="modSp del modTransition">
        <pc:chgData name="Niels Strunge" userId="b6b3ecf9-76c2-421d-a2d8-0add1c78a96f" providerId="ADAL" clId="{774494A0-9450-4FFA-9968-1E26DE0EBEE5}" dt="2022-02-02T13:19:50.172" v="7799" actId="2696"/>
        <pc:sldMkLst>
          <pc:docMk/>
          <pc:sldMk cId="0" sldId="282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0" sldId="282"/>
            <ac:spMk id="3" creationId="{00000000-0000-0000-0000-000000000000}"/>
          </ac:spMkLst>
        </pc:spChg>
      </pc:sldChg>
      <pc:sldChg chg="modSp add del">
        <pc:chgData name="Niels Strunge" userId="b6b3ecf9-76c2-421d-a2d8-0add1c78a96f" providerId="ADAL" clId="{774494A0-9450-4FFA-9968-1E26DE0EBEE5}" dt="2022-02-02T13:19:50.172" v="7799" actId="2696"/>
        <pc:sldMkLst>
          <pc:docMk/>
          <pc:sldMk cId="2146371772" sldId="283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2146371772" sldId="283"/>
            <ac:spMk id="2" creationId="{00000000-0000-0000-0000-000000000000}"/>
          </ac:spMkLst>
        </pc:spChg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2146371772" sldId="283"/>
            <ac:spMk id="3" creationId="{00000000-0000-0000-0000-000000000000}"/>
          </ac:spMkLst>
        </pc:spChg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2146371772" sldId="283"/>
            <ac:spMk id="4" creationId="{00000000-0000-0000-0000-000000000000}"/>
          </ac:spMkLst>
        </pc:spChg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2146371772" sldId="283"/>
            <ac:spMk id="5" creationId="{00000000-0000-0000-0000-000000000000}"/>
          </ac:spMkLst>
        </pc:spChg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2146371772" sldId="283"/>
            <ac:spMk id="6" creationId="{00000000-0000-0000-0000-000000000000}"/>
          </ac:spMkLst>
        </pc:spChg>
      </pc:sldChg>
      <pc:sldChg chg="modSp add del modTransition">
        <pc:chgData name="Niels Strunge" userId="b6b3ecf9-76c2-421d-a2d8-0add1c78a96f" providerId="ADAL" clId="{774494A0-9450-4FFA-9968-1E26DE0EBEE5}" dt="2022-02-02T13:19:50.172" v="7799" actId="2696"/>
        <pc:sldMkLst>
          <pc:docMk/>
          <pc:sldMk cId="0" sldId="284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0" sldId="284"/>
            <ac:spMk id="3" creationId="{00000000-0000-0000-0000-000000000000}"/>
          </ac:spMkLst>
        </pc:spChg>
      </pc:sldChg>
      <pc:sldChg chg="modSp add del">
        <pc:chgData name="Niels Strunge" userId="b6b3ecf9-76c2-421d-a2d8-0add1c78a96f" providerId="ADAL" clId="{774494A0-9450-4FFA-9968-1E26DE0EBEE5}" dt="2022-02-02T13:19:50.172" v="7799" actId="2696"/>
        <pc:sldMkLst>
          <pc:docMk/>
          <pc:sldMk cId="379998904" sldId="285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379998904" sldId="285"/>
            <ac:spMk id="2" creationId="{00000000-0000-0000-0000-000000000000}"/>
          </ac:spMkLst>
        </pc:spChg>
      </pc:sldChg>
      <pc:sldChg chg="modSp add del">
        <pc:chgData name="Niels Strunge" userId="b6b3ecf9-76c2-421d-a2d8-0add1c78a96f" providerId="ADAL" clId="{774494A0-9450-4FFA-9968-1E26DE0EBEE5}" dt="2022-02-02T13:19:50.172" v="7799" actId="2696"/>
        <pc:sldMkLst>
          <pc:docMk/>
          <pc:sldMk cId="2787172640" sldId="286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2787172640" sldId="286"/>
            <ac:spMk id="2" creationId="{00000000-0000-0000-0000-000000000000}"/>
          </ac:spMkLst>
        </pc:spChg>
      </pc:sldChg>
      <pc:sldChg chg="modSp add del">
        <pc:chgData name="Niels Strunge" userId="b6b3ecf9-76c2-421d-a2d8-0add1c78a96f" providerId="ADAL" clId="{774494A0-9450-4FFA-9968-1E26DE0EBEE5}" dt="2022-02-02T13:19:50.172" v="7799" actId="2696"/>
        <pc:sldMkLst>
          <pc:docMk/>
          <pc:sldMk cId="302234982" sldId="287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302234982" sldId="287"/>
            <ac:spMk id="2" creationId="{54FAD8A7-D1DC-4853-B670-36135D5923D2}"/>
          </ac:spMkLst>
        </pc:spChg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302234982" sldId="287"/>
            <ac:spMk id="3" creationId="{B01943EC-669F-4DC8-835F-762D729A1151}"/>
          </ac:spMkLst>
        </pc:spChg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302234982" sldId="287"/>
            <ac:spMk id="4" creationId="{619B4108-5B4B-4E59-A4FA-93F96ACDA4B2}"/>
          </ac:spMkLst>
        </pc:spChg>
      </pc:sldChg>
      <pc:sldChg chg="modSp add del modTransition">
        <pc:chgData name="Niels Strunge" userId="b6b3ecf9-76c2-421d-a2d8-0add1c78a96f" providerId="ADAL" clId="{774494A0-9450-4FFA-9968-1E26DE0EBEE5}" dt="2022-02-02T13:19:50.172" v="7799" actId="2696"/>
        <pc:sldMkLst>
          <pc:docMk/>
          <pc:sldMk cId="2066843316" sldId="288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2066843316" sldId="288"/>
            <ac:spMk id="2" creationId="{256D8342-0DA4-4042-BB50-BE4486B8FC6C}"/>
          </ac:spMkLst>
        </pc:spChg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2066843316" sldId="288"/>
            <ac:spMk id="3" creationId="{0EB0C8EF-C346-4967-A8DF-CF68A7ADF5D1}"/>
          </ac:spMkLst>
        </pc:spChg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2066843316" sldId="288"/>
            <ac:spMk id="4" creationId="{221C274D-B55E-4EA7-921E-6C6732C1278D}"/>
          </ac:spMkLst>
        </pc:spChg>
      </pc:sldChg>
      <pc:sldChg chg="modSp add del modTransition">
        <pc:chgData name="Niels Strunge" userId="b6b3ecf9-76c2-421d-a2d8-0add1c78a96f" providerId="ADAL" clId="{774494A0-9450-4FFA-9968-1E26DE0EBEE5}" dt="2022-02-02T13:19:50.172" v="7799" actId="2696"/>
        <pc:sldMkLst>
          <pc:docMk/>
          <pc:sldMk cId="2920870988" sldId="289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2920870988" sldId="289"/>
            <ac:spMk id="2" creationId="{0CEE3698-386B-461B-A863-F26B9DA3CAB1}"/>
          </ac:spMkLst>
        </pc:spChg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2920870988" sldId="289"/>
            <ac:spMk id="3" creationId="{598B6EEB-59FA-46C2-BE98-2A0A5C810612}"/>
          </ac:spMkLst>
        </pc:spChg>
      </pc:sldChg>
      <pc:sldChg chg="modSp new add del">
        <pc:chgData name="Niels Strunge" userId="b6b3ecf9-76c2-421d-a2d8-0add1c78a96f" providerId="ADAL" clId="{774494A0-9450-4FFA-9968-1E26DE0EBEE5}" dt="2022-02-02T13:19:50.172" v="7799" actId="2696"/>
        <pc:sldMkLst>
          <pc:docMk/>
          <pc:sldMk cId="1029330495" sldId="290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1029330495" sldId="290"/>
            <ac:spMk id="2" creationId="{90CE9C69-7AC1-490A-8468-D182F929A593}"/>
          </ac:spMkLst>
        </pc:spChg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1029330495" sldId="290"/>
            <ac:spMk id="3" creationId="{DAA45EC7-2007-4A2F-A845-C68CA9B2C0B2}"/>
          </ac:spMkLst>
        </pc:spChg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1029330495" sldId="290"/>
            <ac:spMk id="4" creationId="{54C92F7F-9028-4B43-B34F-C7E8E381E7F4}"/>
          </ac:spMkLst>
        </pc:spChg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1029330495" sldId="290"/>
            <ac:spMk id="5" creationId="{C3F1AA3E-080B-4C03-B97A-951F041016C7}"/>
          </ac:spMkLst>
        </pc:spChg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1029330495" sldId="290"/>
            <ac:spMk id="6" creationId="{707A166D-2D8F-440F-B759-E6BC3B103522}"/>
          </ac:spMkLst>
        </pc:spChg>
      </pc:sldChg>
      <pc:sldChg chg="addSp delSp modSp new mod ord modTransition">
        <pc:chgData name="Niels Strunge" userId="b6b3ecf9-76c2-421d-a2d8-0add1c78a96f" providerId="ADAL" clId="{774494A0-9450-4FFA-9968-1E26DE0EBEE5}" dt="2022-02-08T10:13:19.396" v="8682" actId="27636"/>
        <pc:sldMkLst>
          <pc:docMk/>
          <pc:sldMk cId="1705538065" sldId="291"/>
        </pc:sldMkLst>
        <pc:spChg chg="mod">
          <ac:chgData name="Niels Strunge" userId="b6b3ecf9-76c2-421d-a2d8-0add1c78a96f" providerId="ADAL" clId="{774494A0-9450-4FFA-9968-1E26DE0EBEE5}" dt="2022-02-02T13:30:39.323" v="7982"/>
          <ac:spMkLst>
            <pc:docMk/>
            <pc:sldMk cId="1705538065" sldId="291"/>
            <ac:spMk id="2" creationId="{C2272B1D-5E1F-4F19-8EF2-1B5310468D4B}"/>
          </ac:spMkLst>
        </pc:spChg>
        <pc:spChg chg="mod">
          <ac:chgData name="Niels Strunge" userId="b6b3ecf9-76c2-421d-a2d8-0add1c78a96f" providerId="ADAL" clId="{774494A0-9450-4FFA-9968-1E26DE0EBEE5}" dt="2022-02-08T10:13:19.396" v="8682" actId="27636"/>
          <ac:spMkLst>
            <pc:docMk/>
            <pc:sldMk cId="1705538065" sldId="291"/>
            <ac:spMk id="3" creationId="{42BB4A81-5468-4DF2-A479-F2503F1B43E7}"/>
          </ac:spMkLst>
        </pc:spChg>
        <pc:spChg chg="add del mod">
          <ac:chgData name="Niels Strunge" userId="b6b3ecf9-76c2-421d-a2d8-0add1c78a96f" providerId="ADAL" clId="{774494A0-9450-4FFA-9968-1E26DE0EBEE5}" dt="2022-01-31T14:15:26.660" v="251"/>
          <ac:spMkLst>
            <pc:docMk/>
            <pc:sldMk cId="1705538065" sldId="291"/>
            <ac:spMk id="6" creationId="{4F9925BA-688E-4812-8AA9-C012AEEFEC91}"/>
          </ac:spMkLst>
        </pc:spChg>
        <pc:picChg chg="add mod">
          <ac:chgData name="Niels Strunge" userId="b6b3ecf9-76c2-421d-a2d8-0add1c78a96f" providerId="ADAL" clId="{774494A0-9450-4FFA-9968-1E26DE0EBEE5}" dt="2022-02-02T15:57:48.308" v="8198" actId="1076"/>
          <ac:picMkLst>
            <pc:docMk/>
            <pc:sldMk cId="1705538065" sldId="291"/>
            <ac:picMk id="4" creationId="{07A6EEBF-5E62-45B6-849C-A162A5B7F8D6}"/>
          </ac:picMkLst>
        </pc:picChg>
      </pc:sldChg>
      <pc:sldChg chg="addSp delSp modSp new del mod modTransition setBg">
        <pc:chgData name="Niels Strunge" userId="b6b3ecf9-76c2-421d-a2d8-0add1c78a96f" providerId="ADAL" clId="{774494A0-9450-4FFA-9968-1E26DE0EBEE5}" dt="2022-01-31T14:29:40.752" v="447" actId="2696"/>
        <pc:sldMkLst>
          <pc:docMk/>
          <pc:sldMk cId="3806610059" sldId="292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3806610059" sldId="292"/>
            <ac:spMk id="2" creationId="{31EA6F1E-DA33-41C2-9643-63699CC42F14}"/>
          </ac:spMkLst>
        </pc:spChg>
        <pc:spChg chg="add del mod">
          <ac:chgData name="Niels Strunge" userId="b6b3ecf9-76c2-421d-a2d8-0add1c78a96f" providerId="ADAL" clId="{774494A0-9450-4FFA-9968-1E26DE0EBEE5}" dt="2022-01-31T14:12:36.381" v="236" actId="26606"/>
          <ac:spMkLst>
            <pc:docMk/>
            <pc:sldMk cId="3806610059" sldId="292"/>
            <ac:spMk id="3" creationId="{4FB34556-B397-4CAF-9C96-0F8D83683B29}"/>
          </ac:spMkLst>
        </pc:spChg>
        <pc:spChg chg="add del">
          <ac:chgData name="Niels Strunge" userId="b6b3ecf9-76c2-421d-a2d8-0add1c78a96f" providerId="ADAL" clId="{774494A0-9450-4FFA-9968-1E26DE0EBEE5}" dt="2022-01-31T14:11:53.103" v="227" actId="26606"/>
          <ac:spMkLst>
            <pc:docMk/>
            <pc:sldMk cId="3806610059" sldId="292"/>
            <ac:spMk id="9" creationId="{19FE08D8-CEA0-461E-870A-02CD15D9B9D2}"/>
          </ac:spMkLst>
        </pc:spChg>
        <pc:spChg chg="add del">
          <ac:chgData name="Niels Strunge" userId="b6b3ecf9-76c2-421d-a2d8-0add1c78a96f" providerId="ADAL" clId="{774494A0-9450-4FFA-9968-1E26DE0EBEE5}" dt="2022-01-31T14:12:26.043" v="233" actId="26606"/>
          <ac:spMkLst>
            <pc:docMk/>
            <pc:sldMk cId="3806610059" sldId="292"/>
            <ac:spMk id="10" creationId="{F966DD2F-FBF5-41CE-A3F4-565352D95DC3}"/>
          </ac:spMkLst>
        </pc:spChg>
        <pc:spChg chg="add del">
          <ac:chgData name="Niels Strunge" userId="b6b3ecf9-76c2-421d-a2d8-0add1c78a96f" providerId="ADAL" clId="{774494A0-9450-4FFA-9968-1E26DE0EBEE5}" dt="2022-01-31T14:11:53.103" v="227" actId="26606"/>
          <ac:spMkLst>
            <pc:docMk/>
            <pc:sldMk cId="3806610059" sldId="292"/>
            <ac:spMk id="11" creationId="{2B982904-A46E-41DF-BA98-61E2300C7DCB}"/>
          </ac:spMkLst>
        </pc:spChg>
        <pc:spChg chg="add del">
          <ac:chgData name="Niels Strunge" userId="b6b3ecf9-76c2-421d-a2d8-0add1c78a96f" providerId="ADAL" clId="{774494A0-9450-4FFA-9968-1E26DE0EBEE5}" dt="2022-01-31T14:12:26.043" v="233" actId="26606"/>
          <ac:spMkLst>
            <pc:docMk/>
            <pc:sldMk cId="3806610059" sldId="292"/>
            <ac:spMk id="12" creationId="{F46FCE2B-F2D2-466E-B0AA-8E341DB4981E}"/>
          </ac:spMkLst>
        </pc:spChg>
        <pc:spChg chg="add del">
          <ac:chgData name="Niels Strunge" userId="b6b3ecf9-76c2-421d-a2d8-0add1c78a96f" providerId="ADAL" clId="{774494A0-9450-4FFA-9968-1E26DE0EBEE5}" dt="2022-01-31T14:11:53.103" v="227" actId="26606"/>
          <ac:spMkLst>
            <pc:docMk/>
            <pc:sldMk cId="3806610059" sldId="292"/>
            <ac:spMk id="13" creationId="{27018161-547E-48F7-A0D9-272C9EA5B379}"/>
          </ac:spMkLst>
        </pc:spChg>
        <pc:spChg chg="add del">
          <ac:chgData name="Niels Strunge" userId="b6b3ecf9-76c2-421d-a2d8-0add1c78a96f" providerId="ADAL" clId="{774494A0-9450-4FFA-9968-1E26DE0EBEE5}" dt="2022-01-31T14:12:26.043" v="233" actId="26606"/>
          <ac:spMkLst>
            <pc:docMk/>
            <pc:sldMk cId="3806610059" sldId="292"/>
            <ac:spMk id="14" creationId="{2BD31C98-199A-4722-A1A5-4393A43E740B}"/>
          </ac:spMkLst>
        </pc:spChg>
        <pc:spChg chg="add del">
          <ac:chgData name="Niels Strunge" userId="b6b3ecf9-76c2-421d-a2d8-0add1c78a96f" providerId="ADAL" clId="{774494A0-9450-4FFA-9968-1E26DE0EBEE5}" dt="2022-01-31T14:12:02.543" v="229" actId="26606"/>
          <ac:spMkLst>
            <pc:docMk/>
            <pc:sldMk cId="3806610059" sldId="292"/>
            <ac:spMk id="26" creationId="{0A46F010-D160-4609-8979-FFD8C1EA6C43}"/>
          </ac:spMkLst>
        </pc:spChg>
        <pc:spChg chg="add del">
          <ac:chgData name="Niels Strunge" userId="b6b3ecf9-76c2-421d-a2d8-0add1c78a96f" providerId="ADAL" clId="{774494A0-9450-4FFA-9968-1E26DE0EBEE5}" dt="2022-01-31T14:12:02.543" v="229" actId="26606"/>
          <ac:spMkLst>
            <pc:docMk/>
            <pc:sldMk cId="3806610059" sldId="292"/>
            <ac:spMk id="40" creationId="{81B8C4F6-C3AC-4C94-8EC7-E4F7B7E9CDB6}"/>
          </ac:spMkLst>
        </pc:spChg>
        <pc:spChg chg="add del">
          <ac:chgData name="Niels Strunge" userId="b6b3ecf9-76c2-421d-a2d8-0add1c78a96f" providerId="ADAL" clId="{774494A0-9450-4FFA-9968-1E26DE0EBEE5}" dt="2022-01-31T14:12:02.543" v="229" actId="26606"/>
          <ac:spMkLst>
            <pc:docMk/>
            <pc:sldMk cId="3806610059" sldId="292"/>
            <ac:spMk id="41" creationId="{91328346-8BAD-4616-B50B-5CFDA5648D6A}"/>
          </ac:spMkLst>
        </pc:spChg>
        <pc:spChg chg="add del">
          <ac:chgData name="Niels Strunge" userId="b6b3ecf9-76c2-421d-a2d8-0add1c78a96f" providerId="ADAL" clId="{774494A0-9450-4FFA-9968-1E26DE0EBEE5}" dt="2022-01-31T14:20:05.534" v="400" actId="26606"/>
          <ac:spMkLst>
            <pc:docMk/>
            <pc:sldMk cId="3806610059" sldId="292"/>
            <ac:spMk id="43" creationId="{0A46F010-D160-4609-8979-FFD8C1EA6C43}"/>
          </ac:spMkLst>
        </pc:spChg>
        <pc:spChg chg="add del">
          <ac:chgData name="Niels Strunge" userId="b6b3ecf9-76c2-421d-a2d8-0add1c78a96f" providerId="ADAL" clId="{774494A0-9450-4FFA-9968-1E26DE0EBEE5}" dt="2022-01-31T14:12:10.286" v="231" actId="26606"/>
          <ac:spMkLst>
            <pc:docMk/>
            <pc:sldMk cId="3806610059" sldId="292"/>
            <ac:spMk id="44" creationId="{CD306B45-25EE-434D-ABA9-A27B79320CFF}"/>
          </ac:spMkLst>
        </pc:spChg>
        <pc:spChg chg="add del">
          <ac:chgData name="Niels Strunge" userId="b6b3ecf9-76c2-421d-a2d8-0add1c78a96f" providerId="ADAL" clId="{774494A0-9450-4FFA-9968-1E26DE0EBEE5}" dt="2022-01-31T14:12:10.286" v="231" actId="26606"/>
          <ac:spMkLst>
            <pc:docMk/>
            <pc:sldMk cId="3806610059" sldId="292"/>
            <ac:spMk id="45" creationId="{0A42F85E-4939-431E-8B4A-EC07C8E0AB65}"/>
          </ac:spMkLst>
        </pc:spChg>
        <pc:spChg chg="add del">
          <ac:chgData name="Niels Strunge" userId="b6b3ecf9-76c2-421d-a2d8-0add1c78a96f" providerId="ADAL" clId="{774494A0-9450-4FFA-9968-1E26DE0EBEE5}" dt="2022-01-31T14:20:05.534" v="400" actId="26606"/>
          <ac:spMkLst>
            <pc:docMk/>
            <pc:sldMk cId="3806610059" sldId="292"/>
            <ac:spMk id="47" creationId="{81B8C4F6-C3AC-4C94-8EC7-E4F7B7E9CDB6}"/>
          </ac:spMkLst>
        </pc:spChg>
        <pc:spChg chg="add del">
          <ac:chgData name="Niels Strunge" userId="b6b3ecf9-76c2-421d-a2d8-0add1c78a96f" providerId="ADAL" clId="{774494A0-9450-4FFA-9968-1E26DE0EBEE5}" dt="2022-01-31T14:20:05.534" v="400" actId="26606"/>
          <ac:spMkLst>
            <pc:docMk/>
            <pc:sldMk cId="3806610059" sldId="292"/>
            <ac:spMk id="53" creationId="{91328346-8BAD-4616-B50B-5CFDA5648D6A}"/>
          </ac:spMkLst>
        </pc:spChg>
        <pc:spChg chg="add mod">
          <ac:chgData name="Niels Strunge" userId="b6b3ecf9-76c2-421d-a2d8-0add1c78a96f" providerId="ADAL" clId="{774494A0-9450-4FFA-9968-1E26DE0EBEE5}" dt="2022-01-31T14:20:05.534" v="400" actId="26606"/>
          <ac:spMkLst>
            <pc:docMk/>
            <pc:sldMk cId="3806610059" sldId="292"/>
            <ac:spMk id="54" creationId="{4FB34556-B397-4CAF-9C96-0F8D83683B29}"/>
          </ac:spMkLst>
        </pc:spChg>
        <pc:grpChg chg="add del">
          <ac:chgData name="Niels Strunge" userId="b6b3ecf9-76c2-421d-a2d8-0add1c78a96f" providerId="ADAL" clId="{774494A0-9450-4FFA-9968-1E26DE0EBEE5}" dt="2022-01-31T14:12:10.286" v="231" actId="26606"/>
          <ac:grpSpMkLst>
            <pc:docMk/>
            <pc:sldMk cId="3806610059" sldId="292"/>
            <ac:grpSpMk id="15" creationId="{5D2B17EF-74EB-4C33-B2E2-8E727B2E7D68}"/>
          </ac:grpSpMkLst>
        </pc:grpChg>
        <pc:grpChg chg="add del">
          <ac:chgData name="Niels Strunge" userId="b6b3ecf9-76c2-421d-a2d8-0add1c78a96f" providerId="ADAL" clId="{774494A0-9450-4FFA-9968-1E26DE0EBEE5}" dt="2022-01-31T14:12:02.543" v="229" actId="26606"/>
          <ac:grpSpMkLst>
            <pc:docMk/>
            <pc:sldMk cId="3806610059" sldId="292"/>
            <ac:grpSpMk id="27" creationId="{6F1CEC7A-E419-4950-AA57-B00546C29CAF}"/>
          </ac:grpSpMkLst>
        </pc:grpChg>
        <pc:grpChg chg="add del">
          <ac:chgData name="Niels Strunge" userId="b6b3ecf9-76c2-421d-a2d8-0add1c78a96f" providerId="ADAL" clId="{774494A0-9450-4FFA-9968-1E26DE0EBEE5}" dt="2022-01-31T14:12:02.543" v="229" actId="26606"/>
          <ac:grpSpMkLst>
            <pc:docMk/>
            <pc:sldMk cId="3806610059" sldId="292"/>
            <ac:grpSpMk id="42" creationId="{0B789310-9859-4942-98C8-3D2F12AAAE73}"/>
          </ac:grpSpMkLst>
        </pc:grpChg>
        <pc:grpChg chg="add del">
          <ac:chgData name="Niels Strunge" userId="b6b3ecf9-76c2-421d-a2d8-0add1c78a96f" providerId="ADAL" clId="{774494A0-9450-4FFA-9968-1E26DE0EBEE5}" dt="2022-01-31T14:20:05.534" v="400" actId="26606"/>
          <ac:grpSpMkLst>
            <pc:docMk/>
            <pc:sldMk cId="3806610059" sldId="292"/>
            <ac:grpSpMk id="48" creationId="{0B789310-9859-4942-98C8-3D2F12AAAE73}"/>
          </ac:grpSpMkLst>
        </pc:grpChg>
        <pc:grpChg chg="add del">
          <ac:chgData name="Niels Strunge" userId="b6b3ecf9-76c2-421d-a2d8-0add1c78a96f" providerId="ADAL" clId="{774494A0-9450-4FFA-9968-1E26DE0EBEE5}" dt="2022-01-31T14:20:05.534" v="400" actId="26606"/>
          <ac:grpSpMkLst>
            <pc:docMk/>
            <pc:sldMk cId="3806610059" sldId="292"/>
            <ac:grpSpMk id="52" creationId="{6F1CEC7A-E419-4950-AA57-B00546C29CAF}"/>
          </ac:grpSpMkLst>
        </pc:grpChg>
        <pc:graphicFrameChg chg="add del">
          <ac:chgData name="Niels Strunge" userId="b6b3ecf9-76c2-421d-a2d8-0add1c78a96f" providerId="ADAL" clId="{774494A0-9450-4FFA-9968-1E26DE0EBEE5}" dt="2022-01-31T14:12:26.043" v="233" actId="26606"/>
          <ac:graphicFrameMkLst>
            <pc:docMk/>
            <pc:sldMk cId="3806610059" sldId="292"/>
            <ac:graphicFrameMk id="6" creationId="{6AEBAF8A-81FC-4AB1-9A05-86B032F945EB}"/>
          </ac:graphicFrameMkLst>
        </pc:graphicFrameChg>
        <pc:graphicFrameChg chg="add del">
          <ac:chgData name="Niels Strunge" userId="b6b3ecf9-76c2-421d-a2d8-0add1c78a96f" providerId="ADAL" clId="{774494A0-9450-4FFA-9968-1E26DE0EBEE5}" dt="2022-01-31T14:12:36.365" v="235" actId="26606"/>
          <ac:graphicFrameMkLst>
            <pc:docMk/>
            <pc:sldMk cId="3806610059" sldId="292"/>
            <ac:graphicFrameMk id="16" creationId="{9C09994E-040F-48A6-B483-39091DC58D94}"/>
          </ac:graphicFrameMkLst>
        </pc:graphicFrameChg>
        <pc:picChg chg="add mod ord">
          <ac:chgData name="Niels Strunge" userId="b6b3ecf9-76c2-421d-a2d8-0add1c78a96f" providerId="ADAL" clId="{774494A0-9450-4FFA-9968-1E26DE0EBEE5}" dt="2022-01-31T14:20:05.534" v="400" actId="26606"/>
          <ac:picMkLst>
            <pc:docMk/>
            <pc:sldMk cId="3806610059" sldId="292"/>
            <ac:picMk id="4" creationId="{555DD307-F763-4CFC-BB38-E89D19A5A818}"/>
          </ac:picMkLst>
        </pc:picChg>
        <pc:picChg chg="add mod">
          <ac:chgData name="Niels Strunge" userId="b6b3ecf9-76c2-421d-a2d8-0add1c78a96f" providerId="ADAL" clId="{774494A0-9450-4FFA-9968-1E26DE0EBEE5}" dt="2022-01-31T14:20:05.534" v="400" actId="26606"/>
          <ac:picMkLst>
            <pc:docMk/>
            <pc:sldMk cId="3806610059" sldId="292"/>
            <ac:picMk id="7" creationId="{0A31AFC8-0042-4565-9D69-16F4E97B1854}"/>
          </ac:picMkLst>
        </pc:picChg>
        <pc:cxnChg chg="add del">
          <ac:chgData name="Niels Strunge" userId="b6b3ecf9-76c2-421d-a2d8-0add1c78a96f" providerId="ADAL" clId="{774494A0-9450-4FFA-9968-1E26DE0EBEE5}" dt="2022-01-31T14:12:10.286" v="231" actId="26606"/>
          <ac:cxnSpMkLst>
            <pc:docMk/>
            <pc:sldMk cId="3806610059" sldId="292"/>
            <ac:cxnSpMk id="46" creationId="{27EBB3F9-D6F7-4F6A-8843-9FEBA15E4969}"/>
          </ac:cxnSpMkLst>
        </pc:cxnChg>
      </pc:sldChg>
      <pc:sldChg chg="modSp new add del modTransition">
        <pc:chgData name="Niels Strunge" userId="b6b3ecf9-76c2-421d-a2d8-0add1c78a96f" providerId="ADAL" clId="{774494A0-9450-4FFA-9968-1E26DE0EBEE5}" dt="2022-02-02T13:19:50.172" v="7799" actId="2696"/>
        <pc:sldMkLst>
          <pc:docMk/>
          <pc:sldMk cId="3374638113" sldId="293"/>
        </pc:sldMkLst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3374638113" sldId="293"/>
            <ac:spMk id="2" creationId="{995E4470-3C6A-4D5E-A433-523C55E5861A}"/>
          </ac:spMkLst>
        </pc:spChg>
        <pc:spChg chg="mod">
          <ac:chgData name="Niels Strunge" userId="b6b3ecf9-76c2-421d-a2d8-0add1c78a96f" providerId="ADAL" clId="{774494A0-9450-4FFA-9968-1E26DE0EBEE5}" dt="2022-01-31T14:22:29.435" v="406"/>
          <ac:spMkLst>
            <pc:docMk/>
            <pc:sldMk cId="3374638113" sldId="293"/>
            <ac:spMk id="3" creationId="{3CE0BB95-5847-4ACB-B17A-FADE7F0F2B30}"/>
          </ac:spMkLst>
        </pc:spChg>
      </pc:sldChg>
      <pc:sldChg chg="new del">
        <pc:chgData name="Niels Strunge" userId="b6b3ecf9-76c2-421d-a2d8-0add1c78a96f" providerId="ADAL" clId="{774494A0-9450-4FFA-9968-1E26DE0EBEE5}" dt="2022-01-31T14:23:19.752" v="409" actId="2696"/>
        <pc:sldMkLst>
          <pc:docMk/>
          <pc:sldMk cId="3215212228" sldId="294"/>
        </pc:sldMkLst>
      </pc:sldChg>
      <pc:sldChg chg="addSp delSp modSp new del mod ord setBg delDesignElem">
        <pc:chgData name="Niels Strunge" userId="b6b3ecf9-76c2-421d-a2d8-0add1c78a96f" providerId="ADAL" clId="{774494A0-9450-4FFA-9968-1E26DE0EBEE5}" dt="2022-01-31T14:23:14.827" v="408" actId="2696"/>
        <pc:sldMkLst>
          <pc:docMk/>
          <pc:sldMk cId="1461708575" sldId="295"/>
        </pc:sldMkLst>
        <pc:spChg chg="mod">
          <ac:chgData name="Niels Strunge" userId="b6b3ecf9-76c2-421d-a2d8-0add1c78a96f" providerId="ADAL" clId="{774494A0-9450-4FFA-9968-1E26DE0EBEE5}" dt="2022-01-31T14:22:22.500" v="404" actId="26606"/>
          <ac:spMkLst>
            <pc:docMk/>
            <pc:sldMk cId="1461708575" sldId="295"/>
            <ac:spMk id="2" creationId="{1633E1FD-4007-4728-AC47-96DE2F51CDE1}"/>
          </ac:spMkLst>
        </pc:spChg>
        <pc:spChg chg="mod">
          <ac:chgData name="Niels Strunge" userId="b6b3ecf9-76c2-421d-a2d8-0add1c78a96f" providerId="ADAL" clId="{774494A0-9450-4FFA-9968-1E26DE0EBEE5}" dt="2022-01-31T14:22:22.500" v="404" actId="26606"/>
          <ac:spMkLst>
            <pc:docMk/>
            <pc:sldMk cId="1461708575" sldId="295"/>
            <ac:spMk id="3" creationId="{462BC431-D7F9-4069-8665-4F5048074437}"/>
          </ac:spMkLst>
        </pc:spChg>
        <pc:spChg chg="add del">
          <ac:chgData name="Niels Strunge" userId="b6b3ecf9-76c2-421d-a2d8-0add1c78a96f" providerId="ADAL" clId="{774494A0-9450-4FFA-9968-1E26DE0EBEE5}" dt="2022-01-31T14:22:29.435" v="406"/>
          <ac:spMkLst>
            <pc:docMk/>
            <pc:sldMk cId="1461708575" sldId="295"/>
            <ac:spMk id="8" creationId="{0A46F010-D160-4609-8979-FFD8C1EA6C43}"/>
          </ac:spMkLst>
        </pc:spChg>
        <pc:spChg chg="add del">
          <ac:chgData name="Niels Strunge" userId="b6b3ecf9-76c2-421d-a2d8-0add1c78a96f" providerId="ADAL" clId="{774494A0-9450-4FFA-9968-1E26DE0EBEE5}" dt="2022-01-31T14:22:29.435" v="406"/>
          <ac:spMkLst>
            <pc:docMk/>
            <pc:sldMk cId="1461708575" sldId="295"/>
            <ac:spMk id="10" creationId="{81B8C4F6-C3AC-4C94-8EC7-E4F7B7E9CDB6}"/>
          </ac:spMkLst>
        </pc:spChg>
        <pc:spChg chg="add del">
          <ac:chgData name="Niels Strunge" userId="b6b3ecf9-76c2-421d-a2d8-0add1c78a96f" providerId="ADAL" clId="{774494A0-9450-4FFA-9968-1E26DE0EBEE5}" dt="2022-01-31T14:22:29.435" v="406"/>
          <ac:spMkLst>
            <pc:docMk/>
            <pc:sldMk cId="1461708575" sldId="295"/>
            <ac:spMk id="40" creationId="{91328346-8BAD-4616-B50B-5CFDA5648D6A}"/>
          </ac:spMkLst>
        </pc:spChg>
        <pc:grpChg chg="add del">
          <ac:chgData name="Niels Strunge" userId="b6b3ecf9-76c2-421d-a2d8-0add1c78a96f" providerId="ADAL" clId="{774494A0-9450-4FFA-9968-1E26DE0EBEE5}" dt="2022-01-31T14:22:29.435" v="406"/>
          <ac:grpSpMkLst>
            <pc:docMk/>
            <pc:sldMk cId="1461708575" sldId="295"/>
            <ac:grpSpMk id="12" creationId="{0B789310-9859-4942-98C8-3D2F12AAAE73}"/>
          </ac:grpSpMkLst>
        </pc:grpChg>
        <pc:grpChg chg="add del">
          <ac:chgData name="Niels Strunge" userId="b6b3ecf9-76c2-421d-a2d8-0add1c78a96f" providerId="ADAL" clId="{774494A0-9450-4FFA-9968-1E26DE0EBEE5}" dt="2022-01-31T14:22:29.435" v="406"/>
          <ac:grpSpMkLst>
            <pc:docMk/>
            <pc:sldMk cId="1461708575" sldId="295"/>
            <ac:grpSpMk id="26" creationId="{6F1CEC7A-E419-4950-AA57-B00546C29CAF}"/>
          </ac:grpSpMkLst>
        </pc:grpChg>
      </pc:sldChg>
      <pc:sldChg chg="modSp add del mod">
        <pc:chgData name="Niels Strunge" userId="b6b3ecf9-76c2-421d-a2d8-0add1c78a96f" providerId="ADAL" clId="{774494A0-9450-4FFA-9968-1E26DE0EBEE5}" dt="2022-01-31T14:31:19.929" v="457" actId="2696"/>
        <pc:sldMkLst>
          <pc:docMk/>
          <pc:sldMk cId="1059522351" sldId="296"/>
        </pc:sldMkLst>
        <pc:spChg chg="mod">
          <ac:chgData name="Niels Strunge" userId="b6b3ecf9-76c2-421d-a2d8-0add1c78a96f" providerId="ADAL" clId="{774494A0-9450-4FFA-9968-1E26DE0EBEE5}" dt="2022-01-31T14:23:46.735" v="410"/>
          <ac:spMkLst>
            <pc:docMk/>
            <pc:sldMk cId="1059522351" sldId="296"/>
            <ac:spMk id="2" creationId="{C2272B1D-5E1F-4F19-8EF2-1B5310468D4B}"/>
          </ac:spMkLst>
        </pc:spChg>
        <pc:spChg chg="mod">
          <ac:chgData name="Niels Strunge" userId="b6b3ecf9-76c2-421d-a2d8-0add1c78a96f" providerId="ADAL" clId="{774494A0-9450-4FFA-9968-1E26DE0EBEE5}" dt="2022-01-31T14:28:52.752" v="446" actId="14100"/>
          <ac:spMkLst>
            <pc:docMk/>
            <pc:sldMk cId="1059522351" sldId="296"/>
            <ac:spMk id="3" creationId="{42BB4A81-5468-4DF2-A479-F2503F1B43E7}"/>
          </ac:spMkLst>
        </pc:spChg>
      </pc:sldChg>
      <pc:sldChg chg="modSp add mod modTransition">
        <pc:chgData name="Niels Strunge" userId="b6b3ecf9-76c2-421d-a2d8-0add1c78a96f" providerId="ADAL" clId="{774494A0-9450-4FFA-9968-1E26DE0EBEE5}" dt="2022-02-08T10:20:03.146" v="8683" actId="6549"/>
        <pc:sldMkLst>
          <pc:docMk/>
          <pc:sldMk cId="2354325947" sldId="297"/>
        </pc:sldMkLst>
        <pc:spChg chg="mod">
          <ac:chgData name="Niels Strunge" userId="b6b3ecf9-76c2-421d-a2d8-0add1c78a96f" providerId="ADAL" clId="{774494A0-9450-4FFA-9968-1E26DE0EBEE5}" dt="2022-02-01T08:43:33.227" v="952" actId="20577"/>
          <ac:spMkLst>
            <pc:docMk/>
            <pc:sldMk cId="2354325947" sldId="297"/>
            <ac:spMk id="2" creationId="{C2272B1D-5E1F-4F19-8EF2-1B5310468D4B}"/>
          </ac:spMkLst>
        </pc:spChg>
        <pc:spChg chg="mod">
          <ac:chgData name="Niels Strunge" userId="b6b3ecf9-76c2-421d-a2d8-0add1c78a96f" providerId="ADAL" clId="{774494A0-9450-4FFA-9968-1E26DE0EBEE5}" dt="2022-02-08T10:20:03.146" v="8683" actId="6549"/>
          <ac:spMkLst>
            <pc:docMk/>
            <pc:sldMk cId="2354325947" sldId="297"/>
            <ac:spMk id="3" creationId="{42BB4A81-5468-4DF2-A479-F2503F1B43E7}"/>
          </ac:spMkLst>
        </pc:spChg>
        <pc:picChg chg="mod">
          <ac:chgData name="Niels Strunge" userId="b6b3ecf9-76c2-421d-a2d8-0add1c78a96f" providerId="ADAL" clId="{774494A0-9450-4FFA-9968-1E26DE0EBEE5}" dt="2022-02-02T15:57:53.770" v="8199" actId="1076"/>
          <ac:picMkLst>
            <pc:docMk/>
            <pc:sldMk cId="2354325947" sldId="297"/>
            <ac:picMk id="4" creationId="{07A6EEBF-5E62-45B6-849C-A162A5B7F8D6}"/>
          </ac:picMkLst>
        </pc:picChg>
      </pc:sldChg>
      <pc:sldChg chg="modSp add del mod">
        <pc:chgData name="Niels Strunge" userId="b6b3ecf9-76c2-421d-a2d8-0add1c78a96f" providerId="ADAL" clId="{774494A0-9450-4FFA-9968-1E26DE0EBEE5}" dt="2022-02-02T13:19:50.172" v="7799" actId="2696"/>
        <pc:sldMkLst>
          <pc:docMk/>
          <pc:sldMk cId="2611919870" sldId="298"/>
        </pc:sldMkLst>
        <pc:spChg chg="mod">
          <ac:chgData name="Niels Strunge" userId="b6b3ecf9-76c2-421d-a2d8-0add1c78a96f" providerId="ADAL" clId="{774494A0-9450-4FFA-9968-1E26DE0EBEE5}" dt="2022-01-31T14:32:33.046" v="459"/>
          <ac:spMkLst>
            <pc:docMk/>
            <pc:sldMk cId="2611919870" sldId="298"/>
            <ac:spMk id="2" creationId="{C2272B1D-5E1F-4F19-8EF2-1B5310468D4B}"/>
          </ac:spMkLst>
        </pc:spChg>
        <pc:spChg chg="mod">
          <ac:chgData name="Niels Strunge" userId="b6b3ecf9-76c2-421d-a2d8-0add1c78a96f" providerId="ADAL" clId="{774494A0-9450-4FFA-9968-1E26DE0EBEE5}" dt="2022-02-01T08:22:21.569" v="634" actId="20577"/>
          <ac:spMkLst>
            <pc:docMk/>
            <pc:sldMk cId="2611919870" sldId="298"/>
            <ac:spMk id="3" creationId="{42BB4A81-5468-4DF2-A479-F2503F1B43E7}"/>
          </ac:spMkLst>
        </pc:spChg>
        <pc:picChg chg="mod">
          <ac:chgData name="Niels Strunge" userId="b6b3ecf9-76c2-421d-a2d8-0add1c78a96f" providerId="ADAL" clId="{774494A0-9450-4FFA-9968-1E26DE0EBEE5}" dt="2022-01-31T14:38:49.367" v="463" actId="1076"/>
          <ac:picMkLst>
            <pc:docMk/>
            <pc:sldMk cId="2611919870" sldId="298"/>
            <ac:picMk id="4" creationId="{07A6EEBF-5E62-45B6-849C-A162A5B7F8D6}"/>
          </ac:picMkLst>
        </pc:picChg>
      </pc:sldChg>
      <pc:sldChg chg="modSp add del mod">
        <pc:chgData name="Niels Strunge" userId="b6b3ecf9-76c2-421d-a2d8-0add1c78a96f" providerId="ADAL" clId="{774494A0-9450-4FFA-9968-1E26DE0EBEE5}" dt="2022-02-02T13:19:50.172" v="7799" actId="2696"/>
        <pc:sldMkLst>
          <pc:docMk/>
          <pc:sldMk cId="4223226622" sldId="299"/>
        </pc:sldMkLst>
        <pc:spChg chg="mod">
          <ac:chgData name="Niels Strunge" userId="b6b3ecf9-76c2-421d-a2d8-0add1c78a96f" providerId="ADAL" clId="{774494A0-9450-4FFA-9968-1E26DE0EBEE5}" dt="2022-01-31T14:40:26.947" v="501" actId="255"/>
          <ac:spMkLst>
            <pc:docMk/>
            <pc:sldMk cId="4223226622" sldId="299"/>
            <ac:spMk id="2" creationId="{C2272B1D-5E1F-4F19-8EF2-1B5310468D4B}"/>
          </ac:spMkLst>
        </pc:spChg>
        <pc:spChg chg="mod">
          <ac:chgData name="Niels Strunge" userId="b6b3ecf9-76c2-421d-a2d8-0add1c78a96f" providerId="ADAL" clId="{774494A0-9450-4FFA-9968-1E26DE0EBEE5}" dt="2022-01-31T14:41:13.172" v="510" actId="20577"/>
          <ac:spMkLst>
            <pc:docMk/>
            <pc:sldMk cId="4223226622" sldId="299"/>
            <ac:spMk id="3" creationId="{42BB4A81-5468-4DF2-A479-F2503F1B43E7}"/>
          </ac:spMkLst>
        </pc:spChg>
      </pc:sldChg>
      <pc:sldChg chg="modSp add del mod">
        <pc:chgData name="Niels Strunge" userId="b6b3ecf9-76c2-421d-a2d8-0add1c78a96f" providerId="ADAL" clId="{774494A0-9450-4FFA-9968-1E26DE0EBEE5}" dt="2022-02-02T13:19:50.172" v="7799" actId="2696"/>
        <pc:sldMkLst>
          <pc:docMk/>
          <pc:sldMk cId="1113846946" sldId="300"/>
        </pc:sldMkLst>
        <pc:spChg chg="mod">
          <ac:chgData name="Niels Strunge" userId="b6b3ecf9-76c2-421d-a2d8-0add1c78a96f" providerId="ADAL" clId="{774494A0-9450-4FFA-9968-1E26DE0EBEE5}" dt="2022-01-31T14:43:24.754" v="518" actId="6549"/>
          <ac:spMkLst>
            <pc:docMk/>
            <pc:sldMk cId="1113846946" sldId="300"/>
            <ac:spMk id="2" creationId="{C2272B1D-5E1F-4F19-8EF2-1B5310468D4B}"/>
          </ac:spMkLst>
        </pc:spChg>
        <pc:spChg chg="mod">
          <ac:chgData name="Niels Strunge" userId="b6b3ecf9-76c2-421d-a2d8-0add1c78a96f" providerId="ADAL" clId="{774494A0-9450-4FFA-9968-1E26DE0EBEE5}" dt="2022-01-31T14:44:40.655" v="526" actId="255"/>
          <ac:spMkLst>
            <pc:docMk/>
            <pc:sldMk cId="1113846946" sldId="300"/>
            <ac:spMk id="3" creationId="{42BB4A81-5468-4DF2-A479-F2503F1B43E7}"/>
          </ac:spMkLst>
        </pc:spChg>
        <pc:picChg chg="mod">
          <ac:chgData name="Niels Strunge" userId="b6b3ecf9-76c2-421d-a2d8-0add1c78a96f" providerId="ADAL" clId="{774494A0-9450-4FFA-9968-1E26DE0EBEE5}" dt="2022-01-31T15:12:29.793" v="528" actId="1076"/>
          <ac:picMkLst>
            <pc:docMk/>
            <pc:sldMk cId="1113846946" sldId="300"/>
            <ac:picMk id="4" creationId="{07A6EEBF-5E62-45B6-849C-A162A5B7F8D6}"/>
          </ac:picMkLst>
        </pc:picChg>
      </pc:sldChg>
      <pc:sldChg chg="modSp add mod modTransition">
        <pc:chgData name="Niels Strunge" userId="b6b3ecf9-76c2-421d-a2d8-0add1c78a96f" providerId="ADAL" clId="{774494A0-9450-4FFA-9968-1E26DE0EBEE5}" dt="2022-02-02T15:58:02.976" v="8201" actId="1076"/>
        <pc:sldMkLst>
          <pc:docMk/>
          <pc:sldMk cId="92850382" sldId="301"/>
        </pc:sldMkLst>
        <pc:spChg chg="mod">
          <ac:chgData name="Niels Strunge" userId="b6b3ecf9-76c2-421d-a2d8-0add1c78a96f" providerId="ADAL" clId="{774494A0-9450-4FFA-9968-1E26DE0EBEE5}" dt="2022-02-01T09:24:50.431" v="5631" actId="20577"/>
          <ac:spMkLst>
            <pc:docMk/>
            <pc:sldMk cId="92850382" sldId="301"/>
            <ac:spMk id="2" creationId="{C2272B1D-5E1F-4F19-8EF2-1B5310468D4B}"/>
          </ac:spMkLst>
        </pc:spChg>
        <pc:spChg chg="mod">
          <ac:chgData name="Niels Strunge" userId="b6b3ecf9-76c2-421d-a2d8-0add1c78a96f" providerId="ADAL" clId="{774494A0-9450-4FFA-9968-1E26DE0EBEE5}" dt="2022-02-02T12:43:35.697" v="6485" actId="20577"/>
          <ac:spMkLst>
            <pc:docMk/>
            <pc:sldMk cId="92850382" sldId="301"/>
            <ac:spMk id="3" creationId="{42BB4A81-5468-4DF2-A479-F2503F1B43E7}"/>
          </ac:spMkLst>
        </pc:spChg>
        <pc:picChg chg="mod">
          <ac:chgData name="Niels Strunge" userId="b6b3ecf9-76c2-421d-a2d8-0add1c78a96f" providerId="ADAL" clId="{774494A0-9450-4FFA-9968-1E26DE0EBEE5}" dt="2022-02-02T15:58:02.976" v="8201" actId="1076"/>
          <ac:picMkLst>
            <pc:docMk/>
            <pc:sldMk cId="92850382" sldId="301"/>
            <ac:picMk id="4" creationId="{07A6EEBF-5E62-45B6-849C-A162A5B7F8D6}"/>
          </ac:picMkLst>
        </pc:picChg>
      </pc:sldChg>
      <pc:sldChg chg="modSp add mod modTransition">
        <pc:chgData name="Niels Strunge" userId="b6b3ecf9-76c2-421d-a2d8-0add1c78a96f" providerId="ADAL" clId="{774494A0-9450-4FFA-9968-1E26DE0EBEE5}" dt="2022-02-08T08:32:15.780" v="8591" actId="6549"/>
        <pc:sldMkLst>
          <pc:docMk/>
          <pc:sldMk cId="3276843473" sldId="302"/>
        </pc:sldMkLst>
        <pc:spChg chg="mod">
          <ac:chgData name="Niels Strunge" userId="b6b3ecf9-76c2-421d-a2d8-0add1c78a96f" providerId="ADAL" clId="{774494A0-9450-4FFA-9968-1E26DE0EBEE5}" dt="2022-02-01T09:24:57.688" v="5635" actId="20577"/>
          <ac:spMkLst>
            <pc:docMk/>
            <pc:sldMk cId="3276843473" sldId="302"/>
            <ac:spMk id="2" creationId="{C2272B1D-5E1F-4F19-8EF2-1B5310468D4B}"/>
          </ac:spMkLst>
        </pc:spChg>
        <pc:spChg chg="mod">
          <ac:chgData name="Niels Strunge" userId="b6b3ecf9-76c2-421d-a2d8-0add1c78a96f" providerId="ADAL" clId="{774494A0-9450-4FFA-9968-1E26DE0EBEE5}" dt="2022-02-08T08:32:15.780" v="8591" actId="6549"/>
          <ac:spMkLst>
            <pc:docMk/>
            <pc:sldMk cId="3276843473" sldId="302"/>
            <ac:spMk id="3" creationId="{42BB4A81-5468-4DF2-A479-F2503F1B43E7}"/>
          </ac:spMkLst>
        </pc:spChg>
        <pc:picChg chg="mod">
          <ac:chgData name="Niels Strunge" userId="b6b3ecf9-76c2-421d-a2d8-0add1c78a96f" providerId="ADAL" clId="{774494A0-9450-4FFA-9968-1E26DE0EBEE5}" dt="2022-02-02T15:58:07.592" v="8202" actId="1076"/>
          <ac:picMkLst>
            <pc:docMk/>
            <pc:sldMk cId="3276843473" sldId="302"/>
            <ac:picMk id="4" creationId="{07A6EEBF-5E62-45B6-849C-A162A5B7F8D6}"/>
          </ac:picMkLst>
        </pc:picChg>
      </pc:sldChg>
      <pc:sldChg chg="modSp add mod modTransition">
        <pc:chgData name="Niels Strunge" userId="b6b3ecf9-76c2-421d-a2d8-0add1c78a96f" providerId="ADAL" clId="{774494A0-9450-4FFA-9968-1E26DE0EBEE5}" dt="2022-02-08T08:35:03.354" v="8678" actId="20577"/>
        <pc:sldMkLst>
          <pc:docMk/>
          <pc:sldMk cId="1514870170" sldId="303"/>
        </pc:sldMkLst>
        <pc:spChg chg="mod">
          <ac:chgData name="Niels Strunge" userId="b6b3ecf9-76c2-421d-a2d8-0add1c78a96f" providerId="ADAL" clId="{774494A0-9450-4FFA-9968-1E26DE0EBEE5}" dt="2022-02-01T09:25:03.832" v="5639" actId="20577"/>
          <ac:spMkLst>
            <pc:docMk/>
            <pc:sldMk cId="1514870170" sldId="303"/>
            <ac:spMk id="2" creationId="{C2272B1D-5E1F-4F19-8EF2-1B5310468D4B}"/>
          </ac:spMkLst>
        </pc:spChg>
        <pc:spChg chg="mod">
          <ac:chgData name="Niels Strunge" userId="b6b3ecf9-76c2-421d-a2d8-0add1c78a96f" providerId="ADAL" clId="{774494A0-9450-4FFA-9968-1E26DE0EBEE5}" dt="2022-02-08T08:35:03.354" v="8678" actId="20577"/>
          <ac:spMkLst>
            <pc:docMk/>
            <pc:sldMk cId="1514870170" sldId="303"/>
            <ac:spMk id="3" creationId="{42BB4A81-5468-4DF2-A479-F2503F1B43E7}"/>
          </ac:spMkLst>
        </pc:spChg>
      </pc:sldChg>
      <pc:sldChg chg="modSp add mod modTransition">
        <pc:chgData name="Niels Strunge" userId="b6b3ecf9-76c2-421d-a2d8-0add1c78a96f" providerId="ADAL" clId="{774494A0-9450-4FFA-9968-1E26DE0EBEE5}" dt="2022-02-02T15:58:11.575" v="8203" actId="1076"/>
        <pc:sldMkLst>
          <pc:docMk/>
          <pc:sldMk cId="2400457684" sldId="304"/>
        </pc:sldMkLst>
        <pc:spChg chg="mod">
          <ac:chgData name="Niels Strunge" userId="b6b3ecf9-76c2-421d-a2d8-0add1c78a96f" providerId="ADAL" clId="{774494A0-9450-4FFA-9968-1E26DE0EBEE5}" dt="2022-02-01T09:25:10.671" v="5643" actId="20577"/>
          <ac:spMkLst>
            <pc:docMk/>
            <pc:sldMk cId="2400457684" sldId="304"/>
            <ac:spMk id="2" creationId="{C2272B1D-5E1F-4F19-8EF2-1B5310468D4B}"/>
          </ac:spMkLst>
        </pc:spChg>
        <pc:spChg chg="mod">
          <ac:chgData name="Niels Strunge" userId="b6b3ecf9-76c2-421d-a2d8-0add1c78a96f" providerId="ADAL" clId="{774494A0-9450-4FFA-9968-1E26DE0EBEE5}" dt="2022-02-02T12:50:39.506" v="6780" actId="6549"/>
          <ac:spMkLst>
            <pc:docMk/>
            <pc:sldMk cId="2400457684" sldId="304"/>
            <ac:spMk id="3" creationId="{42BB4A81-5468-4DF2-A479-F2503F1B43E7}"/>
          </ac:spMkLst>
        </pc:spChg>
        <pc:picChg chg="mod">
          <ac:chgData name="Niels Strunge" userId="b6b3ecf9-76c2-421d-a2d8-0add1c78a96f" providerId="ADAL" clId="{774494A0-9450-4FFA-9968-1E26DE0EBEE5}" dt="2022-02-02T15:58:11.575" v="8203" actId="1076"/>
          <ac:picMkLst>
            <pc:docMk/>
            <pc:sldMk cId="2400457684" sldId="304"/>
            <ac:picMk id="4" creationId="{07A6EEBF-5E62-45B6-849C-A162A5B7F8D6}"/>
          </ac:picMkLst>
        </pc:picChg>
      </pc:sldChg>
      <pc:sldChg chg="new del">
        <pc:chgData name="Niels Strunge" userId="b6b3ecf9-76c2-421d-a2d8-0add1c78a96f" providerId="ADAL" clId="{774494A0-9450-4FFA-9968-1E26DE0EBEE5}" dt="2022-02-02T13:19:50.172" v="7799" actId="2696"/>
        <pc:sldMkLst>
          <pc:docMk/>
          <pc:sldMk cId="1961769202" sldId="305"/>
        </pc:sldMkLst>
      </pc:sldChg>
      <pc:sldChg chg="modSp add mod modTransition">
        <pc:chgData name="Niels Strunge" userId="b6b3ecf9-76c2-421d-a2d8-0add1c78a96f" providerId="ADAL" clId="{774494A0-9450-4FFA-9968-1E26DE0EBEE5}" dt="2022-02-08T08:25:48.251" v="8496" actId="20577"/>
        <pc:sldMkLst>
          <pc:docMk/>
          <pc:sldMk cId="3483800232" sldId="306"/>
        </pc:sldMkLst>
        <pc:spChg chg="mod">
          <ac:chgData name="Niels Strunge" userId="b6b3ecf9-76c2-421d-a2d8-0add1c78a96f" providerId="ADAL" clId="{774494A0-9450-4FFA-9968-1E26DE0EBEE5}" dt="2022-02-02T11:10:56.885" v="5772" actId="20577"/>
          <ac:spMkLst>
            <pc:docMk/>
            <pc:sldMk cId="3483800232" sldId="306"/>
            <ac:spMk id="2" creationId="{C2272B1D-5E1F-4F19-8EF2-1B5310468D4B}"/>
          </ac:spMkLst>
        </pc:spChg>
        <pc:spChg chg="mod">
          <ac:chgData name="Niels Strunge" userId="b6b3ecf9-76c2-421d-a2d8-0add1c78a96f" providerId="ADAL" clId="{774494A0-9450-4FFA-9968-1E26DE0EBEE5}" dt="2022-02-08T08:25:48.251" v="8496" actId="20577"/>
          <ac:spMkLst>
            <pc:docMk/>
            <pc:sldMk cId="3483800232" sldId="306"/>
            <ac:spMk id="3" creationId="{42BB4A81-5468-4DF2-A479-F2503F1B43E7}"/>
          </ac:spMkLst>
        </pc:spChg>
        <pc:picChg chg="mod">
          <ac:chgData name="Niels Strunge" userId="b6b3ecf9-76c2-421d-a2d8-0add1c78a96f" providerId="ADAL" clId="{774494A0-9450-4FFA-9968-1E26DE0EBEE5}" dt="2022-02-02T15:57:58.470" v="8200" actId="1076"/>
          <ac:picMkLst>
            <pc:docMk/>
            <pc:sldMk cId="3483800232" sldId="306"/>
            <ac:picMk id="4" creationId="{07A6EEBF-5E62-45B6-849C-A162A5B7F8D6}"/>
          </ac:picMkLst>
        </pc:picChg>
      </pc:sldChg>
      <pc:sldChg chg="addSp delSp modSp add del mod modTransition">
        <pc:chgData name="Niels Strunge" userId="b6b3ecf9-76c2-421d-a2d8-0add1c78a96f" providerId="ADAL" clId="{774494A0-9450-4FFA-9968-1E26DE0EBEE5}" dt="2022-02-09T14:35:09.037" v="8684" actId="6549"/>
        <pc:sldMkLst>
          <pc:docMk/>
          <pc:sldMk cId="668089916" sldId="307"/>
        </pc:sldMkLst>
        <pc:spChg chg="mod">
          <ac:chgData name="Niels Strunge" userId="b6b3ecf9-76c2-421d-a2d8-0add1c78a96f" providerId="ADAL" clId="{774494A0-9450-4FFA-9968-1E26DE0EBEE5}" dt="2022-02-02T12:51:11.565" v="6782" actId="20577"/>
          <ac:spMkLst>
            <pc:docMk/>
            <pc:sldMk cId="668089916" sldId="307"/>
            <ac:spMk id="2" creationId="{C2272B1D-5E1F-4F19-8EF2-1B5310468D4B}"/>
          </ac:spMkLst>
        </pc:spChg>
        <pc:spChg chg="mod">
          <ac:chgData name="Niels Strunge" userId="b6b3ecf9-76c2-421d-a2d8-0add1c78a96f" providerId="ADAL" clId="{774494A0-9450-4FFA-9968-1E26DE0EBEE5}" dt="2022-02-09T14:35:09.037" v="8684" actId="6549"/>
          <ac:spMkLst>
            <pc:docMk/>
            <pc:sldMk cId="668089916" sldId="307"/>
            <ac:spMk id="3" creationId="{42BB4A81-5468-4DF2-A479-F2503F1B43E7}"/>
          </ac:spMkLst>
        </pc:spChg>
        <pc:picChg chg="mod">
          <ac:chgData name="Niels Strunge" userId="b6b3ecf9-76c2-421d-a2d8-0add1c78a96f" providerId="ADAL" clId="{774494A0-9450-4FFA-9968-1E26DE0EBEE5}" dt="2022-02-02T15:58:15.943" v="8204" actId="1076"/>
          <ac:picMkLst>
            <pc:docMk/>
            <pc:sldMk cId="668089916" sldId="307"/>
            <ac:picMk id="4" creationId="{07A6EEBF-5E62-45B6-849C-A162A5B7F8D6}"/>
          </ac:picMkLst>
        </pc:picChg>
        <pc:picChg chg="add del mod">
          <ac:chgData name="Niels Strunge" userId="b6b3ecf9-76c2-421d-a2d8-0add1c78a96f" providerId="ADAL" clId="{774494A0-9450-4FFA-9968-1E26DE0EBEE5}" dt="2022-02-02T13:31:58.174" v="7986" actId="21"/>
          <ac:picMkLst>
            <pc:docMk/>
            <pc:sldMk cId="668089916" sldId="307"/>
            <ac:picMk id="5" creationId="{A74F320D-5F59-4F81-A163-571409AA9235}"/>
          </ac:picMkLst>
        </pc:picChg>
      </pc:sldChg>
      <pc:sldChg chg="addSp delSp modSp add mod">
        <pc:chgData name="Niels Strunge" userId="b6b3ecf9-76c2-421d-a2d8-0add1c78a96f" providerId="ADAL" clId="{774494A0-9450-4FFA-9968-1E26DE0EBEE5}" dt="2022-02-02T15:59:27.713" v="8210" actId="14100"/>
        <pc:sldMkLst>
          <pc:docMk/>
          <pc:sldMk cId="380419121" sldId="308"/>
        </pc:sldMkLst>
        <pc:spChg chg="del mod">
          <ac:chgData name="Niels Strunge" userId="b6b3ecf9-76c2-421d-a2d8-0add1c78a96f" providerId="ADAL" clId="{774494A0-9450-4FFA-9968-1E26DE0EBEE5}" dt="2022-02-02T15:59:10.978" v="8206" actId="21"/>
          <ac:spMkLst>
            <pc:docMk/>
            <pc:sldMk cId="380419121" sldId="308"/>
            <ac:spMk id="2" creationId="{C2272B1D-5E1F-4F19-8EF2-1B5310468D4B}"/>
          </ac:spMkLst>
        </pc:spChg>
        <pc:spChg chg="mod">
          <ac:chgData name="Niels Strunge" userId="b6b3ecf9-76c2-421d-a2d8-0add1c78a96f" providerId="ADAL" clId="{774494A0-9450-4FFA-9968-1E26DE0EBEE5}" dt="2022-02-02T15:59:17.231" v="8207" actId="1076"/>
          <ac:spMkLst>
            <pc:docMk/>
            <pc:sldMk cId="380419121" sldId="308"/>
            <ac:spMk id="3" creationId="{42BB4A81-5468-4DF2-A479-F2503F1B43E7}"/>
          </ac:spMkLst>
        </pc:spChg>
        <pc:picChg chg="del">
          <ac:chgData name="Niels Strunge" userId="b6b3ecf9-76c2-421d-a2d8-0add1c78a96f" providerId="ADAL" clId="{774494A0-9450-4FFA-9968-1E26DE0EBEE5}" dt="2022-02-02T13:28:58.364" v="7970" actId="21"/>
          <ac:picMkLst>
            <pc:docMk/>
            <pc:sldMk cId="380419121" sldId="308"/>
            <ac:picMk id="4" creationId="{07A6EEBF-5E62-45B6-849C-A162A5B7F8D6}"/>
          </ac:picMkLst>
        </pc:picChg>
        <pc:picChg chg="add del">
          <ac:chgData name="Niels Strunge" userId="b6b3ecf9-76c2-421d-a2d8-0add1c78a96f" providerId="ADAL" clId="{774494A0-9450-4FFA-9968-1E26DE0EBEE5}" dt="2022-02-02T13:31:30.964" v="7983" actId="21"/>
          <ac:picMkLst>
            <pc:docMk/>
            <pc:sldMk cId="380419121" sldId="308"/>
            <ac:picMk id="5" creationId="{AF5E76C1-C3C1-4387-BC8B-31B8534DCE47}"/>
          </ac:picMkLst>
        </pc:picChg>
        <pc:picChg chg="add mod">
          <ac:chgData name="Niels Strunge" userId="b6b3ecf9-76c2-421d-a2d8-0add1c78a96f" providerId="ADAL" clId="{774494A0-9450-4FFA-9968-1E26DE0EBEE5}" dt="2022-02-02T15:59:27.713" v="8210" actId="14100"/>
          <ac:picMkLst>
            <pc:docMk/>
            <pc:sldMk cId="380419121" sldId="308"/>
            <ac:picMk id="6" creationId="{66EEFA2A-3085-45A1-946F-E7640894D4C0}"/>
          </ac:picMkLst>
        </pc:picChg>
      </pc:sldChg>
      <pc:sldMasterChg chg="modTransition modSldLayout">
        <pc:chgData name="Niels Strunge" userId="b6b3ecf9-76c2-421d-a2d8-0add1c78a96f" providerId="ADAL" clId="{774494A0-9450-4FFA-9968-1E26DE0EBEE5}" dt="2022-01-31T14:10:11.505" v="221"/>
        <pc:sldMasterMkLst>
          <pc:docMk/>
          <pc:sldMasterMk cId="3787776438" sldId="2147483665"/>
        </pc:sldMasterMkLst>
        <pc:sldLayoutChg chg="modTransition">
          <pc:chgData name="Niels Strunge" userId="b6b3ecf9-76c2-421d-a2d8-0add1c78a96f" providerId="ADAL" clId="{774494A0-9450-4FFA-9968-1E26DE0EBEE5}" dt="2022-01-31T14:10:11.505" v="221"/>
          <pc:sldLayoutMkLst>
            <pc:docMk/>
            <pc:sldMasterMk cId="3787776438" sldId="2147483665"/>
            <pc:sldLayoutMk cId="2087375994" sldId="2147483666"/>
          </pc:sldLayoutMkLst>
        </pc:sldLayoutChg>
        <pc:sldLayoutChg chg="modTransition">
          <pc:chgData name="Niels Strunge" userId="b6b3ecf9-76c2-421d-a2d8-0add1c78a96f" providerId="ADAL" clId="{774494A0-9450-4FFA-9968-1E26DE0EBEE5}" dt="2022-01-31T14:10:11.505" v="221"/>
          <pc:sldLayoutMkLst>
            <pc:docMk/>
            <pc:sldMasterMk cId="3787776438" sldId="2147483665"/>
            <pc:sldLayoutMk cId="84857995" sldId="2147483668"/>
          </pc:sldLayoutMkLst>
        </pc:sldLayoutChg>
        <pc:sldLayoutChg chg="modTransition">
          <pc:chgData name="Niels Strunge" userId="b6b3ecf9-76c2-421d-a2d8-0add1c78a96f" providerId="ADAL" clId="{774494A0-9450-4FFA-9968-1E26DE0EBEE5}" dt="2022-01-31T14:10:11.505" v="221"/>
          <pc:sldLayoutMkLst>
            <pc:docMk/>
            <pc:sldMasterMk cId="3787776438" sldId="2147483665"/>
            <pc:sldLayoutMk cId="3867195442" sldId="2147483670"/>
          </pc:sldLayoutMkLst>
        </pc:sldLayoutChg>
        <pc:sldLayoutChg chg="modTransition">
          <pc:chgData name="Niels Strunge" userId="b6b3ecf9-76c2-421d-a2d8-0add1c78a96f" providerId="ADAL" clId="{774494A0-9450-4FFA-9968-1E26DE0EBEE5}" dt="2022-01-31T14:10:11.505" v="221"/>
          <pc:sldLayoutMkLst>
            <pc:docMk/>
            <pc:sldMasterMk cId="3787776438" sldId="2147483665"/>
            <pc:sldLayoutMk cId="1963591113" sldId="2147483671"/>
          </pc:sldLayoutMkLst>
        </pc:sldLayoutChg>
        <pc:sldLayoutChg chg="modTransition">
          <pc:chgData name="Niels Strunge" userId="b6b3ecf9-76c2-421d-a2d8-0add1c78a96f" providerId="ADAL" clId="{774494A0-9450-4FFA-9968-1E26DE0EBEE5}" dt="2022-01-31T14:10:11.505" v="221"/>
          <pc:sldLayoutMkLst>
            <pc:docMk/>
            <pc:sldMasterMk cId="3787776438" sldId="2147483665"/>
            <pc:sldLayoutMk cId="2467191840" sldId="2147483672"/>
          </pc:sldLayoutMkLst>
        </pc:sldLayoutChg>
        <pc:sldLayoutChg chg="modTransition">
          <pc:chgData name="Niels Strunge" userId="b6b3ecf9-76c2-421d-a2d8-0add1c78a96f" providerId="ADAL" clId="{774494A0-9450-4FFA-9968-1E26DE0EBEE5}" dt="2022-01-31T14:10:11.505" v="221"/>
          <pc:sldLayoutMkLst>
            <pc:docMk/>
            <pc:sldMasterMk cId="3787776438" sldId="2147483665"/>
            <pc:sldLayoutMk cId="675194050" sldId="2147483673"/>
          </pc:sldLayoutMkLst>
        </pc:sldLayoutChg>
        <pc:sldLayoutChg chg="modTransition">
          <pc:chgData name="Niels Strunge" userId="b6b3ecf9-76c2-421d-a2d8-0add1c78a96f" providerId="ADAL" clId="{774494A0-9450-4FFA-9968-1E26DE0EBEE5}" dt="2022-01-31T14:10:11.505" v="221"/>
          <pc:sldLayoutMkLst>
            <pc:docMk/>
            <pc:sldMasterMk cId="3787776438" sldId="2147483665"/>
            <pc:sldLayoutMk cId="2526524935" sldId="2147483674"/>
          </pc:sldLayoutMkLst>
        </pc:sldLayoutChg>
        <pc:sldLayoutChg chg="modTransition">
          <pc:chgData name="Niels Strunge" userId="b6b3ecf9-76c2-421d-a2d8-0add1c78a96f" providerId="ADAL" clId="{774494A0-9450-4FFA-9968-1E26DE0EBEE5}" dt="2022-01-31T14:10:11.505" v="221"/>
          <pc:sldLayoutMkLst>
            <pc:docMk/>
            <pc:sldMasterMk cId="3787776438" sldId="2147483665"/>
            <pc:sldLayoutMk cId="2177778812" sldId="2147483681"/>
          </pc:sldLayoutMkLst>
        </pc:sldLayoutChg>
        <pc:sldLayoutChg chg="modTransition">
          <pc:chgData name="Niels Strunge" userId="b6b3ecf9-76c2-421d-a2d8-0add1c78a96f" providerId="ADAL" clId="{774494A0-9450-4FFA-9968-1E26DE0EBEE5}" dt="2022-01-31T14:10:11.505" v="221"/>
          <pc:sldLayoutMkLst>
            <pc:docMk/>
            <pc:sldMasterMk cId="3787776438" sldId="2147483665"/>
            <pc:sldLayoutMk cId="740345997" sldId="2147483682"/>
          </pc:sldLayoutMkLst>
        </pc:sldLayoutChg>
      </pc:sldMasterChg>
      <pc:sldMasterChg chg="modTransition modSldLayout">
        <pc:chgData name="Niels Strunge" userId="b6b3ecf9-76c2-421d-a2d8-0add1c78a96f" providerId="ADAL" clId="{774494A0-9450-4FFA-9968-1E26DE0EBEE5}" dt="2022-01-31T14:11:04.442" v="224"/>
        <pc:sldMasterMkLst>
          <pc:docMk/>
          <pc:sldMasterMk cId="1376012125" sldId="2147483683"/>
        </pc:sldMasterMkLst>
        <pc:sldLayoutChg chg="modTransition">
          <pc:chgData name="Niels Strunge" userId="b6b3ecf9-76c2-421d-a2d8-0add1c78a96f" providerId="ADAL" clId="{774494A0-9450-4FFA-9968-1E26DE0EBEE5}" dt="2022-01-31T14:11:04.442" v="224"/>
          <pc:sldLayoutMkLst>
            <pc:docMk/>
            <pc:sldMasterMk cId="1376012125" sldId="2147483683"/>
            <pc:sldLayoutMk cId="4113354101" sldId="2147483684"/>
          </pc:sldLayoutMkLst>
        </pc:sldLayoutChg>
        <pc:sldLayoutChg chg="modTransition">
          <pc:chgData name="Niels Strunge" userId="b6b3ecf9-76c2-421d-a2d8-0add1c78a96f" providerId="ADAL" clId="{774494A0-9450-4FFA-9968-1E26DE0EBEE5}" dt="2022-01-31T14:11:04.442" v="224"/>
          <pc:sldLayoutMkLst>
            <pc:docMk/>
            <pc:sldMasterMk cId="1376012125" sldId="2147483683"/>
            <pc:sldLayoutMk cId="2507716541" sldId="2147483686"/>
          </pc:sldLayoutMkLst>
        </pc:sldLayoutChg>
        <pc:sldLayoutChg chg="modTransition">
          <pc:chgData name="Niels Strunge" userId="b6b3ecf9-76c2-421d-a2d8-0add1c78a96f" providerId="ADAL" clId="{774494A0-9450-4FFA-9968-1E26DE0EBEE5}" dt="2022-01-31T14:11:04.442" v="224"/>
          <pc:sldLayoutMkLst>
            <pc:docMk/>
            <pc:sldMasterMk cId="1376012125" sldId="2147483683"/>
            <pc:sldLayoutMk cId="1554476534" sldId="2147483688"/>
          </pc:sldLayoutMkLst>
        </pc:sldLayoutChg>
        <pc:sldLayoutChg chg="modTransition">
          <pc:chgData name="Niels Strunge" userId="b6b3ecf9-76c2-421d-a2d8-0add1c78a96f" providerId="ADAL" clId="{774494A0-9450-4FFA-9968-1E26DE0EBEE5}" dt="2022-01-31T14:11:04.442" v="224"/>
          <pc:sldLayoutMkLst>
            <pc:docMk/>
            <pc:sldMasterMk cId="1376012125" sldId="2147483683"/>
            <pc:sldLayoutMk cId="3449112435" sldId="2147483689"/>
          </pc:sldLayoutMkLst>
        </pc:sldLayoutChg>
        <pc:sldLayoutChg chg="modTransition">
          <pc:chgData name="Niels Strunge" userId="b6b3ecf9-76c2-421d-a2d8-0add1c78a96f" providerId="ADAL" clId="{774494A0-9450-4FFA-9968-1E26DE0EBEE5}" dt="2022-01-31T14:11:04.442" v="224"/>
          <pc:sldLayoutMkLst>
            <pc:docMk/>
            <pc:sldMasterMk cId="1376012125" sldId="2147483683"/>
            <pc:sldLayoutMk cId="4222087945" sldId="2147483690"/>
          </pc:sldLayoutMkLst>
        </pc:sldLayoutChg>
        <pc:sldLayoutChg chg="modTransition">
          <pc:chgData name="Niels Strunge" userId="b6b3ecf9-76c2-421d-a2d8-0add1c78a96f" providerId="ADAL" clId="{774494A0-9450-4FFA-9968-1E26DE0EBEE5}" dt="2022-01-31T14:11:04.442" v="224"/>
          <pc:sldLayoutMkLst>
            <pc:docMk/>
            <pc:sldMasterMk cId="1376012125" sldId="2147483683"/>
            <pc:sldLayoutMk cId="2709509856" sldId="2147483691"/>
          </pc:sldLayoutMkLst>
        </pc:sldLayoutChg>
        <pc:sldLayoutChg chg="modTransition">
          <pc:chgData name="Niels Strunge" userId="b6b3ecf9-76c2-421d-a2d8-0add1c78a96f" providerId="ADAL" clId="{774494A0-9450-4FFA-9968-1E26DE0EBEE5}" dt="2022-01-31T14:11:04.442" v="224"/>
          <pc:sldLayoutMkLst>
            <pc:docMk/>
            <pc:sldMasterMk cId="1376012125" sldId="2147483683"/>
            <pc:sldLayoutMk cId="3634122619" sldId="2147483692"/>
          </pc:sldLayoutMkLst>
        </pc:sldLayoutChg>
        <pc:sldLayoutChg chg="modTransition">
          <pc:chgData name="Niels Strunge" userId="b6b3ecf9-76c2-421d-a2d8-0add1c78a96f" providerId="ADAL" clId="{774494A0-9450-4FFA-9968-1E26DE0EBEE5}" dt="2022-01-31T14:11:04.442" v="224"/>
          <pc:sldLayoutMkLst>
            <pc:docMk/>
            <pc:sldMasterMk cId="1376012125" sldId="2147483683"/>
            <pc:sldLayoutMk cId="1380707985" sldId="2147483698"/>
          </pc:sldLayoutMkLst>
        </pc:sldLayoutChg>
        <pc:sldLayoutChg chg="modTransition">
          <pc:chgData name="Niels Strunge" userId="b6b3ecf9-76c2-421d-a2d8-0add1c78a96f" providerId="ADAL" clId="{774494A0-9450-4FFA-9968-1E26DE0EBEE5}" dt="2022-01-31T14:11:04.442" v="224"/>
          <pc:sldLayoutMkLst>
            <pc:docMk/>
            <pc:sldMasterMk cId="1376012125" sldId="2147483683"/>
            <pc:sldLayoutMk cId="2308385773" sldId="2147483699"/>
          </pc:sldLayoutMkLst>
        </pc:sldLayoutChg>
      </pc:sldMasterChg>
      <pc:sldMasterChg chg="modTransition modSldLayout">
        <pc:chgData name="Niels Strunge" userId="b6b3ecf9-76c2-421d-a2d8-0add1c78a96f" providerId="ADAL" clId="{774494A0-9450-4FFA-9968-1E26DE0EBEE5}" dt="2022-02-02T13:27:21.665" v="7966"/>
        <pc:sldMasterMkLst>
          <pc:docMk/>
          <pc:sldMasterMk cId="2677308757" sldId="2147483700"/>
        </pc:sldMasterMkLst>
        <pc:sldLayoutChg chg="modTransition">
          <pc:chgData name="Niels Strunge" userId="b6b3ecf9-76c2-421d-a2d8-0add1c78a96f" providerId="ADAL" clId="{774494A0-9450-4FFA-9968-1E26DE0EBEE5}" dt="2022-02-02T13:27:21.665" v="7966"/>
          <pc:sldLayoutMkLst>
            <pc:docMk/>
            <pc:sldMasterMk cId="2677308757" sldId="2147483700"/>
            <pc:sldLayoutMk cId="1269423639" sldId="2147483701"/>
          </pc:sldLayoutMkLst>
        </pc:sldLayoutChg>
        <pc:sldLayoutChg chg="modTransition">
          <pc:chgData name="Niels Strunge" userId="b6b3ecf9-76c2-421d-a2d8-0add1c78a96f" providerId="ADAL" clId="{774494A0-9450-4FFA-9968-1E26DE0EBEE5}" dt="2022-02-02T13:27:21.665" v="7966"/>
          <pc:sldLayoutMkLst>
            <pc:docMk/>
            <pc:sldMasterMk cId="2677308757" sldId="2147483700"/>
            <pc:sldLayoutMk cId="2521081409" sldId="2147483702"/>
          </pc:sldLayoutMkLst>
        </pc:sldLayoutChg>
        <pc:sldLayoutChg chg="modTransition">
          <pc:chgData name="Niels Strunge" userId="b6b3ecf9-76c2-421d-a2d8-0add1c78a96f" providerId="ADAL" clId="{774494A0-9450-4FFA-9968-1E26DE0EBEE5}" dt="2022-02-02T13:27:21.665" v="7966"/>
          <pc:sldLayoutMkLst>
            <pc:docMk/>
            <pc:sldMasterMk cId="2677308757" sldId="2147483700"/>
            <pc:sldLayoutMk cId="3819711879" sldId="2147483703"/>
          </pc:sldLayoutMkLst>
        </pc:sldLayoutChg>
        <pc:sldLayoutChg chg="modTransition">
          <pc:chgData name="Niels Strunge" userId="b6b3ecf9-76c2-421d-a2d8-0add1c78a96f" providerId="ADAL" clId="{774494A0-9450-4FFA-9968-1E26DE0EBEE5}" dt="2022-02-02T13:27:21.665" v="7966"/>
          <pc:sldLayoutMkLst>
            <pc:docMk/>
            <pc:sldMasterMk cId="2677308757" sldId="2147483700"/>
            <pc:sldLayoutMk cId="3843751225" sldId="2147483704"/>
          </pc:sldLayoutMkLst>
        </pc:sldLayoutChg>
        <pc:sldLayoutChg chg="modTransition">
          <pc:chgData name="Niels Strunge" userId="b6b3ecf9-76c2-421d-a2d8-0add1c78a96f" providerId="ADAL" clId="{774494A0-9450-4FFA-9968-1E26DE0EBEE5}" dt="2022-02-02T13:27:21.665" v="7966"/>
          <pc:sldLayoutMkLst>
            <pc:docMk/>
            <pc:sldMasterMk cId="2677308757" sldId="2147483700"/>
            <pc:sldLayoutMk cId="11279354" sldId="2147483705"/>
          </pc:sldLayoutMkLst>
        </pc:sldLayoutChg>
        <pc:sldLayoutChg chg="modTransition">
          <pc:chgData name="Niels Strunge" userId="b6b3ecf9-76c2-421d-a2d8-0add1c78a96f" providerId="ADAL" clId="{774494A0-9450-4FFA-9968-1E26DE0EBEE5}" dt="2022-02-02T13:27:21.665" v="7966"/>
          <pc:sldLayoutMkLst>
            <pc:docMk/>
            <pc:sldMasterMk cId="2677308757" sldId="2147483700"/>
            <pc:sldLayoutMk cId="2906477458" sldId="2147483706"/>
          </pc:sldLayoutMkLst>
        </pc:sldLayoutChg>
        <pc:sldLayoutChg chg="modTransition">
          <pc:chgData name="Niels Strunge" userId="b6b3ecf9-76c2-421d-a2d8-0add1c78a96f" providerId="ADAL" clId="{774494A0-9450-4FFA-9968-1E26DE0EBEE5}" dt="2022-02-02T13:27:21.665" v="7966"/>
          <pc:sldLayoutMkLst>
            <pc:docMk/>
            <pc:sldMasterMk cId="2677308757" sldId="2147483700"/>
            <pc:sldLayoutMk cId="3494218415" sldId="2147483707"/>
          </pc:sldLayoutMkLst>
        </pc:sldLayoutChg>
        <pc:sldLayoutChg chg="modTransition">
          <pc:chgData name="Niels Strunge" userId="b6b3ecf9-76c2-421d-a2d8-0add1c78a96f" providerId="ADAL" clId="{774494A0-9450-4FFA-9968-1E26DE0EBEE5}" dt="2022-02-02T13:27:21.665" v="7966"/>
          <pc:sldLayoutMkLst>
            <pc:docMk/>
            <pc:sldMasterMk cId="2677308757" sldId="2147483700"/>
            <pc:sldLayoutMk cId="440236951" sldId="2147483708"/>
          </pc:sldLayoutMkLst>
        </pc:sldLayoutChg>
        <pc:sldLayoutChg chg="modTransition">
          <pc:chgData name="Niels Strunge" userId="b6b3ecf9-76c2-421d-a2d8-0add1c78a96f" providerId="ADAL" clId="{774494A0-9450-4FFA-9968-1E26DE0EBEE5}" dt="2022-02-02T13:27:21.665" v="7966"/>
          <pc:sldLayoutMkLst>
            <pc:docMk/>
            <pc:sldMasterMk cId="2677308757" sldId="2147483700"/>
            <pc:sldLayoutMk cId="2934939541" sldId="2147483709"/>
          </pc:sldLayoutMkLst>
        </pc:sldLayoutChg>
        <pc:sldLayoutChg chg="modTransition">
          <pc:chgData name="Niels Strunge" userId="b6b3ecf9-76c2-421d-a2d8-0add1c78a96f" providerId="ADAL" clId="{774494A0-9450-4FFA-9968-1E26DE0EBEE5}" dt="2022-02-02T13:27:21.665" v="7966"/>
          <pc:sldLayoutMkLst>
            <pc:docMk/>
            <pc:sldMasterMk cId="2677308757" sldId="2147483700"/>
            <pc:sldLayoutMk cId="2006824607" sldId="2147483710"/>
          </pc:sldLayoutMkLst>
        </pc:sldLayoutChg>
        <pc:sldLayoutChg chg="modTransition">
          <pc:chgData name="Niels Strunge" userId="b6b3ecf9-76c2-421d-a2d8-0add1c78a96f" providerId="ADAL" clId="{774494A0-9450-4FFA-9968-1E26DE0EBEE5}" dt="2022-02-02T13:27:21.665" v="7966"/>
          <pc:sldLayoutMkLst>
            <pc:docMk/>
            <pc:sldMasterMk cId="2677308757" sldId="2147483700"/>
            <pc:sldLayoutMk cId="813719799" sldId="2147483711"/>
          </pc:sldLayoutMkLst>
        </pc:sldLayoutChg>
        <pc:sldLayoutChg chg="modTransition">
          <pc:chgData name="Niels Strunge" userId="b6b3ecf9-76c2-421d-a2d8-0add1c78a96f" providerId="ADAL" clId="{774494A0-9450-4FFA-9968-1E26DE0EBEE5}" dt="2022-02-02T13:27:21.665" v="7966"/>
          <pc:sldLayoutMkLst>
            <pc:docMk/>
            <pc:sldMasterMk cId="2677308757" sldId="2147483700"/>
            <pc:sldLayoutMk cId="113109649" sldId="2147483712"/>
          </pc:sldLayoutMkLst>
        </pc:sldLayoutChg>
        <pc:sldLayoutChg chg="modTransition">
          <pc:chgData name="Niels Strunge" userId="b6b3ecf9-76c2-421d-a2d8-0add1c78a96f" providerId="ADAL" clId="{774494A0-9450-4FFA-9968-1E26DE0EBEE5}" dt="2022-02-02T13:27:21.665" v="7966"/>
          <pc:sldLayoutMkLst>
            <pc:docMk/>
            <pc:sldMasterMk cId="2677308757" sldId="2147483700"/>
            <pc:sldLayoutMk cId="1125327635" sldId="2147483713"/>
          </pc:sldLayoutMkLst>
        </pc:sldLayoutChg>
        <pc:sldLayoutChg chg="modTransition">
          <pc:chgData name="Niels Strunge" userId="b6b3ecf9-76c2-421d-a2d8-0add1c78a96f" providerId="ADAL" clId="{774494A0-9450-4FFA-9968-1E26DE0EBEE5}" dt="2022-02-02T13:27:21.665" v="7966"/>
          <pc:sldLayoutMkLst>
            <pc:docMk/>
            <pc:sldMasterMk cId="2677308757" sldId="2147483700"/>
            <pc:sldLayoutMk cId="1778687375" sldId="2147483714"/>
          </pc:sldLayoutMkLst>
        </pc:sldLayoutChg>
        <pc:sldLayoutChg chg="modTransition">
          <pc:chgData name="Niels Strunge" userId="b6b3ecf9-76c2-421d-a2d8-0add1c78a96f" providerId="ADAL" clId="{774494A0-9450-4FFA-9968-1E26DE0EBEE5}" dt="2022-02-02T13:27:21.665" v="7966"/>
          <pc:sldLayoutMkLst>
            <pc:docMk/>
            <pc:sldMasterMk cId="2677308757" sldId="2147483700"/>
            <pc:sldLayoutMk cId="1799529705" sldId="2147483715"/>
          </pc:sldLayoutMkLst>
        </pc:sldLayoutChg>
        <pc:sldLayoutChg chg="modTransition">
          <pc:chgData name="Niels Strunge" userId="b6b3ecf9-76c2-421d-a2d8-0add1c78a96f" providerId="ADAL" clId="{774494A0-9450-4FFA-9968-1E26DE0EBEE5}" dt="2022-02-02T13:27:21.665" v="7966"/>
          <pc:sldLayoutMkLst>
            <pc:docMk/>
            <pc:sldMasterMk cId="2677308757" sldId="2147483700"/>
            <pc:sldLayoutMk cId="878156270" sldId="2147483716"/>
          </pc:sldLayoutMkLst>
        </pc:sldLayoutChg>
      </pc:sldMasterChg>
      <pc:sldMasterChg chg="modTransition modSldLayout">
        <pc:chgData name="Niels Strunge" userId="b6b3ecf9-76c2-421d-a2d8-0add1c78a96f" providerId="ADAL" clId="{774494A0-9450-4FFA-9968-1E26DE0EBEE5}" dt="2022-02-02T13:30:39.323" v="7982"/>
        <pc:sldMasterMkLst>
          <pc:docMk/>
          <pc:sldMasterMk cId="167286127" sldId="2147483717"/>
        </pc:sldMasterMkLst>
        <pc:sldLayoutChg chg="modTransition">
          <pc:chgData name="Niels Strunge" userId="b6b3ecf9-76c2-421d-a2d8-0add1c78a96f" providerId="ADAL" clId="{774494A0-9450-4FFA-9968-1E26DE0EBEE5}" dt="2022-02-02T13:30:39.323" v="7982"/>
          <pc:sldLayoutMkLst>
            <pc:docMk/>
            <pc:sldMasterMk cId="167286127" sldId="2147483717"/>
            <pc:sldLayoutMk cId="1972176903" sldId="2147483718"/>
          </pc:sldLayoutMkLst>
        </pc:sldLayoutChg>
        <pc:sldLayoutChg chg="modTransition">
          <pc:chgData name="Niels Strunge" userId="b6b3ecf9-76c2-421d-a2d8-0add1c78a96f" providerId="ADAL" clId="{774494A0-9450-4FFA-9968-1E26DE0EBEE5}" dt="2022-02-02T13:30:39.323" v="7982"/>
          <pc:sldLayoutMkLst>
            <pc:docMk/>
            <pc:sldMasterMk cId="167286127" sldId="2147483717"/>
            <pc:sldLayoutMk cId="3359200594" sldId="2147483719"/>
          </pc:sldLayoutMkLst>
        </pc:sldLayoutChg>
        <pc:sldLayoutChg chg="modTransition">
          <pc:chgData name="Niels Strunge" userId="b6b3ecf9-76c2-421d-a2d8-0add1c78a96f" providerId="ADAL" clId="{774494A0-9450-4FFA-9968-1E26DE0EBEE5}" dt="2022-02-02T13:30:39.323" v="7982"/>
          <pc:sldLayoutMkLst>
            <pc:docMk/>
            <pc:sldMasterMk cId="167286127" sldId="2147483717"/>
            <pc:sldLayoutMk cId="2506025321" sldId="2147483720"/>
          </pc:sldLayoutMkLst>
        </pc:sldLayoutChg>
        <pc:sldLayoutChg chg="modTransition">
          <pc:chgData name="Niels Strunge" userId="b6b3ecf9-76c2-421d-a2d8-0add1c78a96f" providerId="ADAL" clId="{774494A0-9450-4FFA-9968-1E26DE0EBEE5}" dt="2022-02-02T13:30:39.323" v="7982"/>
          <pc:sldLayoutMkLst>
            <pc:docMk/>
            <pc:sldMasterMk cId="167286127" sldId="2147483717"/>
            <pc:sldLayoutMk cId="3095783226" sldId="2147483721"/>
          </pc:sldLayoutMkLst>
        </pc:sldLayoutChg>
        <pc:sldLayoutChg chg="modTransition">
          <pc:chgData name="Niels Strunge" userId="b6b3ecf9-76c2-421d-a2d8-0add1c78a96f" providerId="ADAL" clId="{774494A0-9450-4FFA-9968-1E26DE0EBEE5}" dt="2022-02-02T13:30:39.323" v="7982"/>
          <pc:sldLayoutMkLst>
            <pc:docMk/>
            <pc:sldMasterMk cId="167286127" sldId="2147483717"/>
            <pc:sldLayoutMk cId="665729117" sldId="2147483722"/>
          </pc:sldLayoutMkLst>
        </pc:sldLayoutChg>
        <pc:sldLayoutChg chg="modTransition">
          <pc:chgData name="Niels Strunge" userId="b6b3ecf9-76c2-421d-a2d8-0add1c78a96f" providerId="ADAL" clId="{774494A0-9450-4FFA-9968-1E26DE0EBEE5}" dt="2022-02-02T13:30:39.323" v="7982"/>
          <pc:sldLayoutMkLst>
            <pc:docMk/>
            <pc:sldMasterMk cId="167286127" sldId="2147483717"/>
            <pc:sldLayoutMk cId="2282652017" sldId="2147483723"/>
          </pc:sldLayoutMkLst>
        </pc:sldLayoutChg>
        <pc:sldLayoutChg chg="modTransition">
          <pc:chgData name="Niels Strunge" userId="b6b3ecf9-76c2-421d-a2d8-0add1c78a96f" providerId="ADAL" clId="{774494A0-9450-4FFA-9968-1E26DE0EBEE5}" dt="2022-02-02T13:30:39.323" v="7982"/>
          <pc:sldLayoutMkLst>
            <pc:docMk/>
            <pc:sldMasterMk cId="167286127" sldId="2147483717"/>
            <pc:sldLayoutMk cId="1404692531" sldId="2147483724"/>
          </pc:sldLayoutMkLst>
        </pc:sldLayoutChg>
        <pc:sldLayoutChg chg="modTransition">
          <pc:chgData name="Niels Strunge" userId="b6b3ecf9-76c2-421d-a2d8-0add1c78a96f" providerId="ADAL" clId="{774494A0-9450-4FFA-9968-1E26DE0EBEE5}" dt="2022-02-02T13:30:39.323" v="7982"/>
          <pc:sldLayoutMkLst>
            <pc:docMk/>
            <pc:sldMasterMk cId="167286127" sldId="2147483717"/>
            <pc:sldLayoutMk cId="4239450416" sldId="2147483725"/>
          </pc:sldLayoutMkLst>
        </pc:sldLayoutChg>
        <pc:sldLayoutChg chg="modTransition">
          <pc:chgData name="Niels Strunge" userId="b6b3ecf9-76c2-421d-a2d8-0add1c78a96f" providerId="ADAL" clId="{774494A0-9450-4FFA-9968-1E26DE0EBEE5}" dt="2022-02-02T13:30:39.323" v="7982"/>
          <pc:sldLayoutMkLst>
            <pc:docMk/>
            <pc:sldMasterMk cId="167286127" sldId="2147483717"/>
            <pc:sldLayoutMk cId="1521643845" sldId="2147483726"/>
          </pc:sldLayoutMkLst>
        </pc:sldLayoutChg>
        <pc:sldLayoutChg chg="modTransition">
          <pc:chgData name="Niels Strunge" userId="b6b3ecf9-76c2-421d-a2d8-0add1c78a96f" providerId="ADAL" clId="{774494A0-9450-4FFA-9968-1E26DE0EBEE5}" dt="2022-02-02T13:30:39.323" v="7982"/>
          <pc:sldLayoutMkLst>
            <pc:docMk/>
            <pc:sldMasterMk cId="167286127" sldId="2147483717"/>
            <pc:sldLayoutMk cId="3537417429" sldId="2147483727"/>
          </pc:sldLayoutMkLst>
        </pc:sldLayoutChg>
        <pc:sldLayoutChg chg="modTransition">
          <pc:chgData name="Niels Strunge" userId="b6b3ecf9-76c2-421d-a2d8-0add1c78a96f" providerId="ADAL" clId="{774494A0-9450-4FFA-9968-1E26DE0EBEE5}" dt="2022-02-02T13:30:39.323" v="7982"/>
          <pc:sldLayoutMkLst>
            <pc:docMk/>
            <pc:sldMasterMk cId="167286127" sldId="2147483717"/>
            <pc:sldLayoutMk cId="1772488330" sldId="2147483728"/>
          </pc:sldLayoutMkLst>
        </pc:sldLayoutChg>
        <pc:sldLayoutChg chg="modTransition">
          <pc:chgData name="Niels Strunge" userId="b6b3ecf9-76c2-421d-a2d8-0add1c78a96f" providerId="ADAL" clId="{774494A0-9450-4FFA-9968-1E26DE0EBEE5}" dt="2022-02-02T13:30:39.323" v="7982"/>
          <pc:sldLayoutMkLst>
            <pc:docMk/>
            <pc:sldMasterMk cId="167286127" sldId="2147483717"/>
            <pc:sldLayoutMk cId="2859527485" sldId="2147483729"/>
          </pc:sldLayoutMkLst>
        </pc:sldLayoutChg>
        <pc:sldLayoutChg chg="modTransition">
          <pc:chgData name="Niels Strunge" userId="b6b3ecf9-76c2-421d-a2d8-0add1c78a96f" providerId="ADAL" clId="{774494A0-9450-4FFA-9968-1E26DE0EBEE5}" dt="2022-02-02T13:30:39.323" v="7982"/>
          <pc:sldLayoutMkLst>
            <pc:docMk/>
            <pc:sldMasterMk cId="167286127" sldId="2147483717"/>
            <pc:sldLayoutMk cId="2894643940" sldId="2147483730"/>
          </pc:sldLayoutMkLst>
        </pc:sldLayoutChg>
        <pc:sldLayoutChg chg="modTransition">
          <pc:chgData name="Niels Strunge" userId="b6b3ecf9-76c2-421d-a2d8-0add1c78a96f" providerId="ADAL" clId="{774494A0-9450-4FFA-9968-1E26DE0EBEE5}" dt="2022-02-02T13:30:39.323" v="7982"/>
          <pc:sldLayoutMkLst>
            <pc:docMk/>
            <pc:sldMasterMk cId="167286127" sldId="2147483717"/>
            <pc:sldLayoutMk cId="3237110508" sldId="2147483731"/>
          </pc:sldLayoutMkLst>
        </pc:sldLayoutChg>
        <pc:sldLayoutChg chg="modTransition">
          <pc:chgData name="Niels Strunge" userId="b6b3ecf9-76c2-421d-a2d8-0add1c78a96f" providerId="ADAL" clId="{774494A0-9450-4FFA-9968-1E26DE0EBEE5}" dt="2022-02-02T13:30:39.323" v="7982"/>
          <pc:sldLayoutMkLst>
            <pc:docMk/>
            <pc:sldMasterMk cId="167286127" sldId="2147483717"/>
            <pc:sldLayoutMk cId="1500470281" sldId="2147483732"/>
          </pc:sldLayoutMkLst>
        </pc:sldLayoutChg>
        <pc:sldLayoutChg chg="modTransition">
          <pc:chgData name="Niels Strunge" userId="b6b3ecf9-76c2-421d-a2d8-0add1c78a96f" providerId="ADAL" clId="{774494A0-9450-4FFA-9968-1E26DE0EBEE5}" dt="2022-02-02T13:30:39.323" v="7982"/>
          <pc:sldLayoutMkLst>
            <pc:docMk/>
            <pc:sldMasterMk cId="167286127" sldId="2147483717"/>
            <pc:sldLayoutMk cId="4185925295" sldId="214748373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83B9DF4-87AB-469B-BF57-AEE621DF92E7}" type="datetime1">
              <a:rPr lang="da-DK" smtClean="0"/>
              <a:t>09-02-2022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da-DK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 noProof="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B4DF748-A99C-4F70-8520-4AC4626D2B84}" type="datetime1">
              <a:rPr lang="da-DK" noProof="0" smtClean="0"/>
              <a:t>09-02-2022</a:t>
            </a:fld>
            <a:endParaRPr lang="da-DK" noProof="0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a-DK" noProof="0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-DK" noProof="0" dirty="0"/>
              <a:t>Rediger typografien i masterens</a:t>
            </a:r>
          </a:p>
          <a:p>
            <a:pPr lvl="1" rtl="0"/>
            <a:r>
              <a:rPr lang="da-DK" noProof="0" dirty="0"/>
              <a:t>Andet niveau</a:t>
            </a:r>
          </a:p>
          <a:p>
            <a:pPr lvl="2" rtl="0"/>
            <a:r>
              <a:rPr lang="da-DK" noProof="0" dirty="0"/>
              <a:t>Tredje niveau</a:t>
            </a:r>
          </a:p>
          <a:p>
            <a:pPr lvl="3" rtl="0"/>
            <a:r>
              <a:rPr lang="da-DK" noProof="0" dirty="0"/>
              <a:t>Fjerde niveau</a:t>
            </a:r>
          </a:p>
          <a:p>
            <a:pPr lvl="4" rtl="0"/>
            <a:r>
              <a:rPr lang="da-DK" noProof="0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 noProof="0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da-DK" noProof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da-DK" noProof="0" smtClean="0"/>
              <a:t>1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967180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76903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45F173D-C2C8-4144-940D-4577FD956236}" type="datetime1">
              <a:rPr lang="da-DK" smtClean="0"/>
              <a:t>09-02-2022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rtl="0"/>
            <a:fld id="{CA8D9AD5-F248-4919-864A-CFD76CC027D6}" type="slidenum">
              <a:rPr lang="da-DK" smtClean="0"/>
              <a:pPr rtl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37417429"/>
      </p:ext>
    </p:extLst>
  </p:cSld>
  <p:clrMapOvr>
    <a:masterClrMapping/>
  </p:clrMapOvr>
  <p:transition spd="slow">
    <p:wip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45F173D-C2C8-4144-940D-4577FD956236}" type="datetime1">
              <a:rPr lang="da-DK" smtClean="0"/>
              <a:t>09-02-2022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rtl="0"/>
            <a:fld id="{CA8D9AD5-F248-4919-864A-CFD76CC027D6}" type="slidenum">
              <a:rPr lang="da-DK" smtClean="0"/>
              <a:pPr rtl="0"/>
              <a:t>‹nr.›</a:t>
            </a:fld>
            <a:endParaRPr lang="da-DK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2488330"/>
      </p:ext>
    </p:extLst>
  </p:cSld>
  <p:clrMapOvr>
    <a:masterClrMapping/>
  </p:clrMapOvr>
  <p:transition spd="slow">
    <p:wipe/>
  </p:transition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45F173D-C2C8-4144-940D-4577FD956236}" type="datetime1">
              <a:rPr lang="da-DK" smtClean="0"/>
              <a:t>09-02-2022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rtl="0"/>
            <a:fld id="{CA8D9AD5-F248-4919-864A-CFD76CC027D6}" type="slidenum">
              <a:rPr lang="da-DK" smtClean="0"/>
              <a:pPr rtl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9527485"/>
      </p:ext>
    </p:extLst>
  </p:cSld>
  <p:clrMapOvr>
    <a:masterClrMapping/>
  </p:clrMapOvr>
  <p:transition spd="slow">
    <p:wipe/>
  </p:transition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45F173D-C2C8-4144-940D-4577FD956236}" type="datetime1">
              <a:rPr lang="da-DK" smtClean="0"/>
              <a:t>09-02-2022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rtl="0"/>
            <a:fld id="{CA8D9AD5-F248-4919-864A-CFD76CC027D6}" type="slidenum">
              <a:rPr lang="da-DK" smtClean="0"/>
              <a:pPr rtl="0"/>
              <a:t>‹nr.›</a:t>
            </a:fld>
            <a:endParaRPr lang="da-DK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4643940"/>
      </p:ext>
    </p:extLst>
  </p:cSld>
  <p:clrMapOvr>
    <a:masterClrMapping/>
  </p:clrMapOvr>
  <p:transition spd="slow">
    <p:wipe/>
  </p:transition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45F173D-C2C8-4144-940D-4577FD956236}" type="datetime1">
              <a:rPr lang="da-DK" smtClean="0"/>
              <a:t>09-02-2022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rtl="0"/>
            <a:fld id="{CA8D9AD5-F248-4919-864A-CFD76CC027D6}" type="slidenum">
              <a:rPr lang="da-DK" smtClean="0"/>
              <a:pPr rtl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37110508"/>
      </p:ext>
    </p:extLst>
  </p:cSld>
  <p:clrMapOvr>
    <a:masterClrMapping/>
  </p:clrMapOvr>
  <p:transition spd="slow">
    <p:wipe/>
  </p:transition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2CBABA-815E-4D1A-ABDB-9CC432B917E4}" type="datetime1">
              <a:rPr lang="da-DK" smtClean="0"/>
              <a:t>09-02-2022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A8D9AD5-F248-4919-864A-CFD76CC027D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00470281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ADA79B6-96FE-44D8-B3BC-110DE129119E}" type="datetime1">
              <a:rPr lang="da-DK" smtClean="0"/>
              <a:t>09-02-2022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A8D9AD5-F248-4919-864A-CFD76CC027D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85925295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45F173D-C2C8-4144-940D-4577FD956236}" type="datetime1">
              <a:rPr lang="da-DK" smtClean="0"/>
              <a:t>09-02-2022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A8D9AD5-F248-4919-864A-CFD76CC027D6}" type="slidenum">
              <a:rPr lang="da-DK" smtClean="0"/>
              <a:pPr rtl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59200594"/>
      </p:ext>
    </p:extLst>
  </p:cSld>
  <p:clrMapOvr>
    <a:masterClrMapping/>
  </p:clrMapOvr>
  <p:transition spd="slow">
    <p:wip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C23EB8D-75A2-4C3E-9930-4C334C03C31F}" type="datetime1">
              <a:rPr lang="da-DK" smtClean="0"/>
              <a:t>09-02-2022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rtl="0"/>
            <a:fld id="{CA8D9AD5-F248-4919-864A-CFD76CC027D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0602532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45F173D-C2C8-4144-940D-4577FD956236}" type="datetime1">
              <a:rPr lang="da-DK" smtClean="0"/>
              <a:t>09-02-2022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0"/>
            <a:fld id="{CA8D9AD5-F248-4919-864A-CFD76CC027D6}" type="slidenum">
              <a:rPr lang="da-DK" smtClean="0"/>
              <a:pPr rtl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95783226"/>
      </p:ext>
    </p:extLst>
  </p:cSld>
  <p:clrMapOvr>
    <a:masterClrMapping/>
  </p:clrMapOvr>
  <p:transition spd="slow">
    <p:wip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43E708F-D88B-44A7-8430-13A687B9C224}" type="datetime1">
              <a:rPr lang="da-DK" smtClean="0"/>
              <a:t>09-02-2022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0"/>
            <a:fld id="{4FAB73BC-B049-4115-A692-8D63A059BFB8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6572911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937F55B-A5D1-4D30-890B-1DD606614271}" type="datetime1">
              <a:rPr lang="da-DK" smtClean="0"/>
              <a:t>09-02-2022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A8D9AD5-F248-4919-864A-CFD76CC027D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8265201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DCC7544-6B4C-468F-A28F-F3C338352B13}" type="datetime1">
              <a:rPr lang="da-DK" smtClean="0"/>
              <a:t>09-02-2022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A8D9AD5-F248-4919-864A-CFD76CC027D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0469253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F4217F-BDCF-471D-9A23-6592C2D37BDB}" type="datetime1">
              <a:rPr lang="da-DK" smtClean="0"/>
              <a:t>09-02-2022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A8D9AD5-F248-4919-864A-CFD76CC027D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3945041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3614296-C997-444D-BAE8-139024399CC4}" type="datetime1">
              <a:rPr lang="da-DK" smtClean="0"/>
              <a:t>09-02-2022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rtl="0"/>
            <a:fld id="{CA8D9AD5-F248-4919-864A-CFD76CC027D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2164384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45F173D-C2C8-4144-940D-4577FD956236}" type="datetime1">
              <a:rPr lang="da-DK" smtClean="0"/>
              <a:t>09-02-2022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rtl="0"/>
            <a:fld id="{CA8D9AD5-F248-4919-864A-CFD76CC027D6}" type="slidenum">
              <a:rPr lang="da-DK" smtClean="0"/>
              <a:pPr rtl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728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</p:sldLayoutIdLst>
  <p:transition spd="slow">
    <p:wipe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irkulaere.medst.dk/media/1193/015-21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view.officeapps.live.com/op/view.aspx?src=https%3A%2F%2Flilleskolerne.dk%2Fuploads%2Flilleskolerne2020_dk%2Ffiles%2FSkabelon%2520-%2520Grundlag.docx&amp;wdOrigin=BROWSELIN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view.officeapps.live.com/op/view.aspx?src=https%3A%2F%2Flilleskolerne.dk%2Fuploads%2Flilleskolerne2020_dk%2Ffiles%2FSkabelon%2520-Skoleplan.docx&amp;wdOrigin=BROWSELIN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view.officeapps.live.com/op/view.aspx?src=https%3A%2F%2Flilleskolerne.dk%2Fuploads%2Flilleskolerne2020_dk%2Ffiles%2FSK28A3~1.DOC&amp;wdOrigin=BROWSELIN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view.officeapps.live.com/op/view.aspx?src=https%3A%2F%2Flilleskolerne.dk%2Fuploads%2Flilleskolerne2020_dk%2Ffiles%2FSkabelon%2520-%2520F%25C3%25A6lles%2520viden.docx&amp;wdOrigin=BROWSELIN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view.officeapps.live.com/op/view.aspx?src=https%3A%2F%2Flilleskolerne.dk%2Fuploads%2Flilleskolerne2020_dk%2Ffiles%2FSK8D81~1.DOC&amp;wdOrigin=BROWSELIN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da-DK" sz="4000" b="1" dirty="0"/>
              <a:t>Ny arbejdstidsaftale for lærere og børnehaveklasseledere!</a:t>
            </a:r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2686451" y="1103101"/>
            <a:ext cx="6916336" cy="1771600"/>
          </a:xfrm>
        </p:spPr>
        <p:txBody>
          <a:bodyPr rtlCol="0">
            <a:normAutofit fontScale="55000" lnSpcReduction="20000"/>
          </a:bodyPr>
          <a:lstStyle/>
          <a:p>
            <a:pPr algn="ctr" rtl="0"/>
            <a:r>
              <a:rPr lang="da-DK" sz="9400" b="1" dirty="0"/>
              <a:t>SAMARBEJDSSPORET</a:t>
            </a:r>
          </a:p>
          <a:p>
            <a:pPr algn="ctr" rtl="0"/>
            <a:r>
              <a:rPr lang="da-DK" sz="4000" b="1" dirty="0"/>
              <a:t>KNYTTET TIL </a:t>
            </a:r>
            <a:endParaRPr lang="da-DK" sz="4300" b="1" dirty="0"/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B747B33F-5108-4D05-8083-6574F67F6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1587" y="2621503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2628" y="938418"/>
            <a:ext cx="9540481" cy="4981164"/>
          </a:xfrm>
        </p:spPr>
        <p:txBody>
          <a:bodyPr>
            <a:normAutofit/>
          </a:bodyPr>
          <a:lstStyle/>
          <a:p>
            <a:pPr lvl="1"/>
            <a:endParaRPr lang="da-DK" dirty="0"/>
          </a:p>
          <a:p>
            <a:pPr lvl="1"/>
            <a:endParaRPr lang="da-DK" dirty="0"/>
          </a:p>
          <a:p>
            <a:pPr lvl="1"/>
            <a:endParaRPr lang="da-DK" dirty="0"/>
          </a:p>
          <a:p>
            <a:pPr lvl="1"/>
            <a:endParaRPr lang="da-DK" dirty="0"/>
          </a:p>
          <a:p>
            <a:pPr lvl="1"/>
            <a:endParaRPr lang="da-DK" dirty="0"/>
          </a:p>
          <a:p>
            <a:pPr marL="457200" lvl="1" indent="0" algn="ctr">
              <a:buNone/>
            </a:pPr>
            <a:endParaRPr lang="da-DK" dirty="0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66EEFA2A-3085-45A1-946F-E7640894D4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2852" y="2952205"/>
            <a:ext cx="2639325" cy="74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1912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Rammer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572" y="1485900"/>
            <a:ext cx="9134856" cy="4619626"/>
          </a:xfrm>
        </p:spPr>
        <p:txBody>
          <a:bodyPr>
            <a:normAutofit fontScale="92500" lnSpcReduction="20000"/>
          </a:bodyPr>
          <a:lstStyle/>
          <a:p>
            <a:r>
              <a:rPr lang="da-DK" b="1" dirty="0"/>
              <a:t>1. august 2021 – 1. august 2022</a:t>
            </a:r>
            <a:r>
              <a:rPr lang="da-DK" dirty="0"/>
              <a:t>: </a:t>
            </a:r>
            <a:br>
              <a:rPr lang="da-DK" dirty="0"/>
            </a:br>
            <a:r>
              <a:rPr lang="da-DK" dirty="0"/>
              <a:t>Proces med gradvis forberedelse/gradvis implementering:</a:t>
            </a:r>
          </a:p>
          <a:p>
            <a:pPr lvl="1"/>
            <a:r>
              <a:rPr lang="da-DK" dirty="0"/>
              <a:t>1. august 2021: Seniorordning/aldersreduktion trådt i kraft og gjort permanent</a:t>
            </a:r>
          </a:p>
          <a:p>
            <a:pPr lvl="1"/>
            <a:r>
              <a:rPr lang="da-DK" dirty="0"/>
              <a:t>1. januar 2022: Regler for </a:t>
            </a:r>
            <a:r>
              <a:rPr lang="da-DK" b="1" dirty="0"/>
              <a:t>samarbejdssporet</a:t>
            </a:r>
            <a:r>
              <a:rPr lang="da-DK" dirty="0"/>
              <a:t> træder i kraft og forberedelse af kommende skoleår igangsættes</a:t>
            </a:r>
            <a:br>
              <a:rPr lang="da-DK" dirty="0"/>
            </a:br>
            <a:r>
              <a:rPr lang="da-DK" dirty="0"/>
              <a:t>- Grundet covid 19 sikkert forsinket en del steder. Opfordring til at igangsætte!</a:t>
            </a:r>
          </a:p>
          <a:p>
            <a:r>
              <a:rPr lang="da-DK" dirty="0"/>
              <a:t>1. august 2022: Alle dele af den nye arbejdstidsaftale og protokollater om arbejdstid for frie grundskoler gælder.</a:t>
            </a:r>
          </a:p>
          <a:p>
            <a:r>
              <a:rPr lang="da-DK" dirty="0"/>
              <a:t>Aug. 22 – Jul 23: Løbende erfaringsopsamling med henblik på lokale justeringer af samarbejdssporet på skolen. </a:t>
            </a:r>
          </a:p>
          <a:p>
            <a:r>
              <a:rPr lang="da-DK" dirty="0"/>
              <a:t>Sommeren 2023: Første obligatoriske – og skriftlige - opsamling af erfaringer.</a:t>
            </a:r>
          </a:p>
          <a:p>
            <a:r>
              <a:rPr lang="da-DK" b="1" dirty="0"/>
              <a:t>Overordnet formål:</a:t>
            </a: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da-DK" sz="1700" b="0" i="1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”Forpligtende samarbejde og aftalt regelsæt”</a:t>
            </a: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da-DK" sz="1700" b="0" i="1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”Sammenhæng mellem lærernes arbejdstid og opgaver”</a:t>
            </a: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da-DK" sz="1700" b="0" i="1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”Et rimeligt forhold mellem undervisning og forberedelse”</a:t>
            </a:r>
          </a:p>
          <a:p>
            <a:pPr marL="0" indent="0">
              <a:buNone/>
            </a:pPr>
            <a:r>
              <a:rPr lang="da-DK" dirty="0">
                <a:hlinkClick r:id="rId2"/>
              </a:rPr>
              <a:t>Cirkulære om aftale om Arbejdstid for lærere m.fl. I staten (8. juli 2021. </a:t>
            </a:r>
            <a:r>
              <a:rPr lang="da-DK" dirty="0" err="1">
                <a:hlinkClick r:id="rId2"/>
              </a:rPr>
              <a:t>Medst</a:t>
            </a:r>
            <a:r>
              <a:rPr lang="da-DK" dirty="0">
                <a:hlinkClick r:id="rId2"/>
              </a:rPr>
              <a:t>. Nr. 0.15)</a:t>
            </a:r>
            <a:endParaRPr lang="da-DK" dirty="0"/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1686" y="275567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53806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8546" y="393103"/>
            <a:ext cx="8911687" cy="1280890"/>
          </a:xfrm>
        </p:spPr>
        <p:txBody>
          <a:bodyPr/>
          <a:lstStyle/>
          <a:p>
            <a:r>
              <a:rPr lang="da-DK" b="1" dirty="0"/>
              <a:t>CENTRALE PUNKTER PÅ SKOLEN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5835" y="1206768"/>
            <a:ext cx="9512842" cy="5546644"/>
          </a:xfrm>
        </p:spPr>
        <p:txBody>
          <a:bodyPr>
            <a:normAutofit fontScale="25000" lnSpcReduction="20000"/>
          </a:bodyPr>
          <a:lstStyle/>
          <a:p>
            <a:r>
              <a:rPr lang="da-DK" sz="7200" dirty="0"/>
              <a:t>Statens arbejdstidsaftale bortfalder og nye aftale gælder.</a:t>
            </a:r>
            <a:endParaRPr lang="da-DK" sz="4900" dirty="0"/>
          </a:p>
          <a:p>
            <a:r>
              <a:rPr lang="da-DK" sz="7200" dirty="0"/>
              <a:t>Samarbejdssporet: Forpligtende samarbejde mellem ledelse og lærere med nye begreber:</a:t>
            </a:r>
          </a:p>
          <a:p>
            <a:pPr lvl="1"/>
            <a:r>
              <a:rPr lang="da-DK" sz="6200" dirty="0"/>
              <a:t>Skriftligt grundlag for ledelsens prioriteringer</a:t>
            </a:r>
          </a:p>
          <a:p>
            <a:pPr lvl="1"/>
            <a:r>
              <a:rPr lang="da-DK" sz="6200" dirty="0"/>
              <a:t>Skoleplan</a:t>
            </a:r>
          </a:p>
          <a:p>
            <a:pPr lvl="1"/>
            <a:r>
              <a:rPr lang="da-DK" sz="6200" dirty="0"/>
              <a:t>Samarbejdsmøde</a:t>
            </a:r>
          </a:p>
          <a:p>
            <a:pPr lvl="1"/>
            <a:r>
              <a:rPr lang="da-DK" sz="6200" dirty="0"/>
              <a:t>Fælles viden</a:t>
            </a:r>
          </a:p>
          <a:p>
            <a:pPr marL="457200" lvl="1" indent="0">
              <a:buNone/>
            </a:pPr>
            <a:r>
              <a:rPr lang="da-DK" sz="6200" dirty="0"/>
              <a:t>Hvilke muligheder og skal-opgaver ligger der heri? Og hvordan gribes det an?</a:t>
            </a:r>
          </a:p>
          <a:p>
            <a:r>
              <a:rPr lang="da-DK" sz="7200"/>
              <a:t>Opmærksomhed </a:t>
            </a:r>
            <a:r>
              <a:rPr lang="da-DK" sz="7200" dirty="0"/>
              <a:t>på, at tillidsrepræsentanterne får tid til at udøve deres virke.  </a:t>
            </a:r>
          </a:p>
          <a:p>
            <a:r>
              <a:rPr lang="da-DK" sz="7200" dirty="0"/>
              <a:t>Opgørelsen af arbejdstiden: Nye regler for lejrskoler (fast akkord + </a:t>
            </a:r>
            <a:r>
              <a:rPr lang="da-DK" sz="7200" dirty="0" err="1"/>
              <a:t>kr.-tillæg</a:t>
            </a:r>
            <a:r>
              <a:rPr lang="da-DK" sz="7200" dirty="0"/>
              <a:t>) </a:t>
            </a:r>
          </a:p>
          <a:p>
            <a:r>
              <a:rPr lang="da-DK" sz="7200" dirty="0"/>
              <a:t>Planlægningsbestemmelser – obs på ændringer  </a:t>
            </a:r>
          </a:p>
          <a:p>
            <a:r>
              <a:rPr lang="da-DK" sz="7200" dirty="0"/>
              <a:t>Seniorordning (60+ år) permanent (særligt reduktion af årlig norm på 175 timer)</a:t>
            </a:r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1452" y="393103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32594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8546" y="393103"/>
            <a:ext cx="8911687" cy="1280890"/>
          </a:xfrm>
        </p:spPr>
        <p:txBody>
          <a:bodyPr/>
          <a:lstStyle/>
          <a:p>
            <a:r>
              <a:rPr lang="da-DK" b="1" dirty="0"/>
              <a:t>HVAD ER HENSIGTEN?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8196" y="1206768"/>
            <a:ext cx="9540481" cy="4619626"/>
          </a:xfrm>
        </p:spPr>
        <p:txBody>
          <a:bodyPr>
            <a:normAutofit fontScale="92500" lnSpcReduction="10000"/>
          </a:bodyPr>
          <a:lstStyle/>
          <a:p>
            <a:r>
              <a:rPr lang="da-DK" dirty="0"/>
              <a:t>Hvad er i fokus? </a:t>
            </a:r>
          </a:p>
          <a:p>
            <a:pPr lvl="1"/>
            <a:r>
              <a:rPr lang="da-DK" dirty="0"/>
              <a:t>det lokale ansvar</a:t>
            </a:r>
          </a:p>
          <a:p>
            <a:pPr lvl="1"/>
            <a:r>
              <a:rPr lang="da-DK" dirty="0"/>
              <a:t>ledelsens ansvar for at skabe tydelige rammer og være initiativtagende</a:t>
            </a:r>
          </a:p>
          <a:p>
            <a:pPr lvl="1"/>
            <a:r>
              <a:rPr lang="da-DK" dirty="0"/>
              <a:t>samarbejdet om regler samt lokale aftaler og fravigelser </a:t>
            </a:r>
          </a:p>
          <a:p>
            <a:endParaRPr lang="da-DK" dirty="0"/>
          </a:p>
          <a:p>
            <a:r>
              <a:rPr lang="da-DK" dirty="0"/>
              <a:t>Indsigt i grundlaget for ledelsens overvejelser</a:t>
            </a:r>
          </a:p>
          <a:p>
            <a:endParaRPr lang="da-DK" dirty="0"/>
          </a:p>
          <a:p>
            <a:r>
              <a:rPr lang="da-DK" dirty="0"/>
              <a:t>Dialog og mulighed for indflydelse inden de endelige beslutninger træffes</a:t>
            </a:r>
          </a:p>
          <a:p>
            <a:endParaRPr lang="da-DK" dirty="0"/>
          </a:p>
          <a:p>
            <a:r>
              <a:rPr lang="da-DK" dirty="0"/>
              <a:t>Transparens i planlægning og opgavefordeling</a:t>
            </a:r>
          </a:p>
          <a:p>
            <a:endParaRPr lang="da-DK" dirty="0"/>
          </a:p>
          <a:p>
            <a:r>
              <a:rPr lang="da-DK" dirty="0"/>
              <a:t>Rimelig sammenhæng mellem (mål, opgave og ressourceallokering) undervisning og forberedelse</a:t>
            </a:r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1451" y="346074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80023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8546" y="393103"/>
            <a:ext cx="8911687" cy="1280890"/>
          </a:xfrm>
        </p:spPr>
        <p:txBody>
          <a:bodyPr/>
          <a:lstStyle/>
          <a:p>
            <a:r>
              <a:rPr lang="da-DK" b="1" dirty="0"/>
              <a:t>DET LOKALE SAMARBEJDSSPOR </a:t>
            </a:r>
            <a:br>
              <a:rPr lang="da-DK" b="1" dirty="0"/>
            </a:br>
            <a:r>
              <a:rPr lang="da-DK" sz="2800" b="1" dirty="0"/>
              <a:t>- I PUNKTFORM - 1</a:t>
            </a:r>
            <a:endParaRPr lang="da-DK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4657" y="1483733"/>
            <a:ext cx="9540481" cy="4619626"/>
          </a:xfrm>
        </p:spPr>
        <p:txBody>
          <a:bodyPr>
            <a:normAutofit fontScale="92500" lnSpcReduction="20000"/>
          </a:bodyPr>
          <a:lstStyle/>
          <a:p>
            <a:r>
              <a:rPr lang="da-DK" b="1" dirty="0"/>
              <a:t>1. Drøftelse af målsætninger</a:t>
            </a:r>
          </a:p>
          <a:p>
            <a:pPr lvl="1"/>
            <a:r>
              <a:rPr lang="da-DK" dirty="0"/>
              <a:t>Ledelse og TR drøfter overordnede målsætninger for skolen i almindelighed, og for lærernes undervisning og øvrige opgaver i særdeleshed, som der skal arbejdes med og på grundlag af det kommende skoleår. </a:t>
            </a:r>
          </a:p>
          <a:p>
            <a:pPr lvl="1"/>
            <a:r>
              <a:rPr lang="da-DK" dirty="0"/>
              <a:t>På baggrund heraf udarbejder ledelsen et skriftligt notat om grundlaget for ledelsens prioriteringer. </a:t>
            </a:r>
          </a:p>
          <a:p>
            <a:r>
              <a:rPr lang="da-DK" b="1" dirty="0"/>
              <a:t>2. Udlevering af grundlaget for ledelsens prioriteringer indeholdende minimum </a:t>
            </a:r>
            <a:br>
              <a:rPr lang="da-DK" b="1" dirty="0"/>
            </a:br>
            <a:r>
              <a:rPr lang="da-DK" sz="1300" b="1" dirty="0"/>
              <a:t>Inspiration til form og indhold. </a:t>
            </a:r>
            <a:r>
              <a:rPr lang="da-DK" sz="1300" b="1" dirty="0">
                <a:hlinkClick r:id="rId2"/>
              </a:rPr>
              <a:t>Se skabelon: Grundlag og prioriteringer</a:t>
            </a:r>
            <a:endParaRPr lang="da-DK" sz="1300" b="1" dirty="0"/>
          </a:p>
          <a:p>
            <a:pPr lvl="1"/>
            <a:r>
              <a:rPr lang="da-DK" dirty="0"/>
              <a:t>Skolens økonomiske rammebetingelser med betydning for lærernes arbejdstid</a:t>
            </a:r>
          </a:p>
          <a:p>
            <a:pPr lvl="1"/>
            <a:r>
              <a:rPr lang="da-DK" dirty="0"/>
              <a:t>Individuel forberedelse</a:t>
            </a:r>
          </a:p>
          <a:p>
            <a:pPr lvl="1"/>
            <a:r>
              <a:rPr lang="da-DK" dirty="0"/>
              <a:t>Forventet gennemsnitligt timetal til undervisning</a:t>
            </a:r>
          </a:p>
          <a:p>
            <a:pPr lvl="1"/>
            <a:r>
              <a:rPr lang="da-DK" dirty="0"/>
              <a:t>Prioriterede indsatser og opgaver, herunder betydning for øvrige opgaver</a:t>
            </a:r>
          </a:p>
          <a:p>
            <a:pPr lvl="1"/>
            <a:r>
              <a:rPr lang="da-DK" dirty="0"/>
              <a:t>Beslutninger, projekter (eks. nye undervisningsformer og samarbejdsmodeller, efteruddannelse/kompetenceudvikling o.l.)fastlagt af skolens bestyrelse og ledelse samt forventet andel af lærerarbejdstid, der skal anvendes hertil.</a:t>
            </a:r>
          </a:p>
          <a:p>
            <a:pPr lvl="1"/>
            <a:r>
              <a:rPr lang="da-DK" dirty="0"/>
              <a:t>(På skoler med lærere i </a:t>
            </a:r>
            <a:r>
              <a:rPr lang="da-DK" dirty="0" err="1"/>
              <a:t>døgnsarbejde</a:t>
            </a:r>
            <a:r>
              <a:rPr lang="da-DK" dirty="0"/>
              <a:t> indeholder grundlaget information om gennemsnitligt antal kosttilsynstimer)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2934" y="280333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5038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8546" y="393103"/>
            <a:ext cx="8911687" cy="1280890"/>
          </a:xfrm>
        </p:spPr>
        <p:txBody>
          <a:bodyPr/>
          <a:lstStyle/>
          <a:p>
            <a:r>
              <a:rPr lang="da-DK" b="1" dirty="0"/>
              <a:t>DET LOKALE SAMARBEJDSSPOR </a:t>
            </a:r>
            <a:br>
              <a:rPr lang="da-DK" b="1" dirty="0"/>
            </a:br>
            <a:r>
              <a:rPr lang="da-DK" sz="2800" b="1" dirty="0"/>
              <a:t>- I PUNKTFORM - 2</a:t>
            </a:r>
            <a:endParaRPr lang="da-DK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4657" y="1483733"/>
            <a:ext cx="9540481" cy="4981164"/>
          </a:xfrm>
        </p:spPr>
        <p:txBody>
          <a:bodyPr>
            <a:normAutofit fontScale="70000" lnSpcReduction="20000"/>
          </a:bodyPr>
          <a:lstStyle/>
          <a:p>
            <a:r>
              <a:rPr lang="da-DK" b="1" dirty="0"/>
              <a:t>3. Drøftelse af ledelsens prioritering af lærernes arbejdstid</a:t>
            </a:r>
          </a:p>
          <a:p>
            <a:pPr lvl="1"/>
            <a:r>
              <a:rPr lang="da-DK" dirty="0"/>
              <a:t>På basis af udleveret oplæg fra ledelsen (se pkt. 2) drøftes dette mellem ledelse og TR. Drøftelsen iagttager ligeledes de fælles drøftelser om skolens målsætninger (se pkt. 1). </a:t>
            </a:r>
          </a:p>
          <a:p>
            <a:pPr lvl="1"/>
            <a:r>
              <a:rPr lang="da-DK" dirty="0"/>
              <a:t>Drøftelsen har til formål at understøtte sammenhæng mellem lærernes arbejdstid og opgaver, samt et rimeligt forhold mellem undervisning og forberedelse. </a:t>
            </a:r>
          </a:p>
          <a:p>
            <a:pPr lvl="1"/>
            <a:r>
              <a:rPr lang="da-DK" dirty="0"/>
              <a:t>Endvidere kan man inddrage:</a:t>
            </a:r>
          </a:p>
          <a:p>
            <a:pPr lvl="2"/>
            <a:r>
              <a:rPr lang="da-DK" dirty="0"/>
              <a:t>Hvordan sikres der transparens i planlægningen og opgavefordelingen? </a:t>
            </a:r>
          </a:p>
          <a:p>
            <a:pPr lvl="2"/>
            <a:r>
              <a:rPr lang="da-DK" dirty="0"/>
              <a:t>Hvordan arbejdes med at sikre et højt og relevant informationsniveau? </a:t>
            </a:r>
          </a:p>
          <a:p>
            <a:pPr lvl="2"/>
            <a:r>
              <a:rPr lang="da-DK" dirty="0"/>
              <a:t>Hvordan sikres en løbende </a:t>
            </a:r>
            <a:r>
              <a:rPr lang="da-DK" dirty="0" err="1"/>
              <a:t>meta</a:t>
            </a:r>
            <a:r>
              <a:rPr lang="da-DK" dirty="0"/>
              <a:t>-refleksion over tilrettelæggelse og indsats i samarbejdet (læs også: løbende opsamling?)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lang="da-DK" b="1" dirty="0"/>
              <a:t>4. Skoleplan</a:t>
            </a:r>
            <a:br>
              <a:rPr lang="da-DK" b="1" dirty="0"/>
            </a:br>
            <a:r>
              <a:rPr lang="da-DK" sz="13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Inspiration til form og indhold. </a:t>
            </a:r>
            <a:r>
              <a:rPr lang="da-DK" sz="13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hlinkClick r:id="rId2"/>
              </a:rPr>
              <a:t>Se skabelon</a:t>
            </a:r>
            <a:r>
              <a:rPr kumimoji="0" lang="da-DK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hlinkClick r:id="rId2"/>
              </a:rPr>
              <a:t>: Skoleplan</a:t>
            </a:r>
            <a:endParaRPr kumimoji="0" lang="da-DK" sz="13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lvl="1"/>
            <a:r>
              <a:rPr lang="da-DK" dirty="0"/>
              <a:t>Med afsæt i drøftelserne under pkt. 3 og foranstående overvejelser (pkt. 1 og 2) udarbejder ledelsen forslag til en </a:t>
            </a:r>
            <a:r>
              <a:rPr lang="da-DK" u="sng" dirty="0"/>
              <a:t>skoleplan</a:t>
            </a:r>
            <a:r>
              <a:rPr lang="da-DK" dirty="0"/>
              <a:t>. Denne indeholder:</a:t>
            </a:r>
          </a:p>
          <a:p>
            <a:pPr lvl="2"/>
            <a:r>
              <a:rPr lang="da-DK" dirty="0"/>
              <a:t>Ledelsens prioriteringer og grundlaget for sådanne – se pkt. 2.</a:t>
            </a:r>
          </a:p>
          <a:p>
            <a:pPr lvl="2"/>
            <a:r>
              <a:rPr lang="da-DK" dirty="0"/>
              <a:t>Skolens prioriterede indsatser og opgavefelter og baggrunden for sådanne</a:t>
            </a:r>
          </a:p>
          <a:p>
            <a:pPr lvl="2"/>
            <a:r>
              <a:rPr lang="da-DK" dirty="0"/>
              <a:t>Beskrivelser af klasselærerfunktion og eventuelt øvrige centrale funktioner</a:t>
            </a:r>
          </a:p>
          <a:p>
            <a:pPr lvl="2"/>
            <a:r>
              <a:rPr lang="da-DK" dirty="0"/>
              <a:t>Beskrivelse af individuel (og evt. kollektiv) forberedelse</a:t>
            </a:r>
          </a:p>
          <a:p>
            <a:pPr lvl="2"/>
            <a:r>
              <a:rPr lang="da-DK" dirty="0"/>
              <a:t>Antal lærere på skolen</a:t>
            </a:r>
          </a:p>
          <a:p>
            <a:pPr lvl="2"/>
            <a:r>
              <a:rPr lang="da-DK" dirty="0"/>
              <a:t>Øvrige relevante forhold med afsæt i eksempelvis konkrete lokale forhold, den etablerede kultur, ressourcer og mål </a:t>
            </a:r>
          </a:p>
          <a:p>
            <a:pPr lvl="1"/>
            <a:r>
              <a:rPr lang="da-DK" dirty="0"/>
              <a:t>Skoleplanen bidrager til en kvalificeret drøftelse mellem ledelse og TR af ledelsens prioritering af lærernes arbejdstid og betydning for lærernes øvrige opgaver.</a:t>
            </a:r>
          </a:p>
          <a:p>
            <a:pPr lvl="2"/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6840" y="292286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84347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8546" y="393103"/>
            <a:ext cx="8911687" cy="1280890"/>
          </a:xfrm>
        </p:spPr>
        <p:txBody>
          <a:bodyPr/>
          <a:lstStyle/>
          <a:p>
            <a:r>
              <a:rPr lang="da-DK" b="1" dirty="0"/>
              <a:t>DET LOKALE SAMARBEJDSSPOR </a:t>
            </a:r>
            <a:br>
              <a:rPr lang="da-DK" b="1" dirty="0"/>
            </a:br>
            <a:r>
              <a:rPr lang="da-DK" sz="2800" b="1" dirty="0"/>
              <a:t>- I PUNKTFORM - 3</a:t>
            </a:r>
            <a:endParaRPr lang="da-DK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4657" y="1483733"/>
            <a:ext cx="9540481" cy="4981164"/>
          </a:xfrm>
        </p:spPr>
        <p:txBody>
          <a:bodyPr>
            <a:normAutofit fontScale="92500" lnSpcReduction="10000"/>
          </a:bodyPr>
          <a:lstStyle/>
          <a:p>
            <a:r>
              <a:rPr lang="da-DK" b="1" dirty="0"/>
              <a:t>5. Drøftelse af transparens i planlægningen og principper for mødeaktivitet mm</a:t>
            </a:r>
            <a:br>
              <a:rPr lang="da-DK" b="1" dirty="0"/>
            </a:br>
            <a:r>
              <a:rPr kumimoji="0" lang="da-DK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Inspiration til form og indhold. </a:t>
            </a:r>
            <a:r>
              <a:rPr kumimoji="0" lang="da-DK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hlinkClick r:id="rId2"/>
              </a:rPr>
              <a:t>Se skabelon: Opgavefordeling</a:t>
            </a:r>
            <a:endParaRPr lang="da-DK" b="1" dirty="0"/>
          </a:p>
          <a:p>
            <a:pPr lvl="1"/>
            <a:r>
              <a:rPr lang="da-DK" dirty="0"/>
              <a:t>På basis af udleveret oplæg til TR drøfter ledelsen med denne, hvordan der på skolen sikres transparens i planlægning og opgavefordeling. </a:t>
            </a:r>
          </a:p>
          <a:p>
            <a:pPr lvl="1"/>
            <a:r>
              <a:rPr lang="da-DK" dirty="0"/>
              <a:t>På baggrund af denne drøftelse fastlægger ledelsen principper for:</a:t>
            </a:r>
          </a:p>
          <a:p>
            <a:pPr lvl="2"/>
            <a:r>
              <a:rPr lang="da-DK" dirty="0"/>
              <a:t>Lærernes tilstedeværelse</a:t>
            </a:r>
          </a:p>
          <a:p>
            <a:pPr lvl="2"/>
            <a:r>
              <a:rPr lang="da-DK" dirty="0"/>
              <a:t>Mødeaktiviteter</a:t>
            </a:r>
          </a:p>
          <a:p>
            <a:pPr lvl="2"/>
            <a:r>
              <a:rPr lang="da-DK" dirty="0"/>
              <a:t>Balance mellem den enkelte lærers selvtilrettelæggelse og det fælles kollegiale samarbejde</a:t>
            </a:r>
          </a:p>
          <a:p>
            <a:r>
              <a:rPr lang="da-DK" b="1" dirty="0"/>
              <a:t>6. Samarbejdsmøde</a:t>
            </a:r>
          </a:p>
          <a:p>
            <a:pPr lvl="1"/>
            <a:r>
              <a:rPr lang="da-DK" dirty="0"/>
              <a:t>I forlængelse af pkt. 5 afholdes en samarbejdsmøde med deltagelse af alle skolens lærere sammen med ledelsen. </a:t>
            </a:r>
          </a:p>
          <a:p>
            <a:pPr lvl="1"/>
            <a:r>
              <a:rPr lang="da-DK" dirty="0"/>
              <a:t>Her præsenterer ledelsen (udsend skriftligt materiale forud):</a:t>
            </a:r>
          </a:p>
          <a:p>
            <a:pPr lvl="2"/>
            <a:r>
              <a:rPr lang="da-DK" dirty="0"/>
              <a:t>skolens målsætninger; grundlag og prioriteringer</a:t>
            </a:r>
          </a:p>
          <a:p>
            <a:pPr lvl="2"/>
            <a:r>
              <a:rPr lang="da-DK" dirty="0"/>
              <a:t>Skoleplan inkl. principper for mødeaktivitet mm.</a:t>
            </a:r>
          </a:p>
          <a:p>
            <a:pPr lvl="1"/>
            <a:r>
              <a:rPr lang="da-DK" dirty="0"/>
              <a:t>Formålet er, at lærerne har mulighed for at medvirke til at kvalificere (læs: fremkomme med bemærkninger og kommentarer) til målsætninger henholdsvis skoleplanen forud for ledelsens endelige beslutning og færdiggørelse af denne. </a:t>
            </a:r>
          </a:p>
          <a:p>
            <a:pPr marL="457200" lvl="1" indent="0">
              <a:buNone/>
            </a:pPr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9075" y="752474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870170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8546" y="393103"/>
            <a:ext cx="8911687" cy="1280890"/>
          </a:xfrm>
        </p:spPr>
        <p:txBody>
          <a:bodyPr/>
          <a:lstStyle/>
          <a:p>
            <a:r>
              <a:rPr lang="da-DK" b="1" dirty="0"/>
              <a:t>DET LOKALE SAMARBEJDSSPOR </a:t>
            </a:r>
            <a:br>
              <a:rPr lang="da-DK" b="1" dirty="0"/>
            </a:br>
            <a:r>
              <a:rPr lang="da-DK" sz="2800" b="1" dirty="0"/>
              <a:t>- I PUNKTFORM - 4</a:t>
            </a:r>
            <a:endParaRPr lang="da-DK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4657" y="1483733"/>
            <a:ext cx="9540481" cy="4981164"/>
          </a:xfrm>
        </p:spPr>
        <p:txBody>
          <a:bodyPr>
            <a:normAutofit lnSpcReduction="10000"/>
          </a:bodyPr>
          <a:lstStyle/>
          <a:p>
            <a:r>
              <a:rPr lang="da-DK" b="1" dirty="0"/>
              <a:t>7. Skriftlig opsamling af fælles viden på skolen</a:t>
            </a:r>
            <a:br>
              <a:rPr lang="da-DK" b="1" dirty="0"/>
            </a:br>
            <a:r>
              <a:rPr kumimoji="0" lang="da-DK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Inspiration til form og indhold. </a:t>
            </a:r>
            <a:r>
              <a:rPr kumimoji="0" lang="da-DK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hlinkClick r:id="rId2"/>
              </a:rPr>
              <a:t>Se skabelon: Fælles viden</a:t>
            </a:r>
            <a:endParaRPr lang="da-DK" b="1" dirty="0"/>
          </a:p>
          <a:p>
            <a:pPr lvl="1"/>
            <a:r>
              <a:rPr lang="da-DK" dirty="0"/>
              <a:t>Det sidste element i det lokale samarbejdsspor handler om at indhente fælles viden og udarbejde en skriftlig opsamling på erfaringer fra det forgangne år. </a:t>
            </a:r>
          </a:p>
          <a:p>
            <a:pPr lvl="1"/>
            <a:r>
              <a:rPr lang="da-DK" dirty="0"/>
              <a:t>Ledelse og TR samarbejde om at indhente fælles viden om:</a:t>
            </a:r>
          </a:p>
          <a:p>
            <a:pPr lvl="2"/>
            <a:r>
              <a:rPr lang="da-DK" dirty="0"/>
              <a:t>Erfaringer med arbejdet med skolens målsætninger</a:t>
            </a:r>
          </a:p>
          <a:p>
            <a:pPr lvl="2"/>
            <a:r>
              <a:rPr lang="da-DK" dirty="0"/>
              <a:t>Erfaringer, som kan have fremadrettet betydning for ledelsens prioritering af lærernes arbejdstid og opgaver; som lærerne skal varetage i den kommende normperiode</a:t>
            </a:r>
          </a:p>
          <a:p>
            <a:pPr lvl="2"/>
            <a:r>
              <a:rPr lang="da-DK" dirty="0"/>
              <a:t>Principper for lærernes tilstedeværelse på skolen</a:t>
            </a:r>
          </a:p>
          <a:p>
            <a:pPr lvl="2"/>
            <a:r>
              <a:rPr lang="da-DK" dirty="0"/>
              <a:t>Principper for mødeaktiviteter og balance mellem lærernes selvtilrettelæggelse og det fælles kollegiale samarbejde.</a:t>
            </a:r>
          </a:p>
          <a:p>
            <a:pPr lvl="1"/>
            <a:r>
              <a:rPr lang="da-DK" dirty="0"/>
              <a:t>Sådan skriftlig opsamling udarbejdes forud for vedtagelse af budget og kan indgå som inspiration til overvejelser heri. </a:t>
            </a:r>
          </a:p>
          <a:p>
            <a:pPr lvl="1"/>
            <a:r>
              <a:rPr lang="da-DK" dirty="0"/>
              <a:t>TR inddrages i udarbejdelsen af denne opsamling </a:t>
            </a:r>
            <a:r>
              <a:rPr lang="da-DK" dirty="0" err="1"/>
              <a:t>m.h.p</a:t>
            </a:r>
            <a:r>
              <a:rPr lang="da-DK" dirty="0"/>
              <a:t>. at kvalificere denne. </a:t>
            </a:r>
          </a:p>
          <a:p>
            <a:pPr lvl="1"/>
            <a:r>
              <a:rPr lang="da-DK" dirty="0"/>
              <a:t>Opsamlingen indgår i en drøftelse på samarbejdsmøde med deltagelse af ledelse og lærere. Kan bl.a. basere sig på en løbende forudgående proces i løbet af skoleåret med de gjorte erfaringer. </a:t>
            </a:r>
          </a:p>
          <a:p>
            <a:pPr lvl="1"/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6957" y="328144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457684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8546" y="393103"/>
            <a:ext cx="8911687" cy="1280890"/>
          </a:xfrm>
        </p:spPr>
        <p:txBody>
          <a:bodyPr/>
          <a:lstStyle/>
          <a:p>
            <a:r>
              <a:rPr lang="da-DK" b="1" dirty="0"/>
              <a:t>DET LOKALE SAMARBEJDSSPOR </a:t>
            </a:r>
            <a:br>
              <a:rPr lang="da-DK" b="1" dirty="0"/>
            </a:br>
            <a:r>
              <a:rPr lang="da-DK" sz="2800" b="1" dirty="0"/>
              <a:t>- I PUNKTFORM - 5</a:t>
            </a:r>
            <a:endParaRPr lang="da-DK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4657" y="1483733"/>
            <a:ext cx="9540481" cy="4981164"/>
          </a:xfrm>
        </p:spPr>
        <p:txBody>
          <a:bodyPr>
            <a:normAutofit/>
          </a:bodyPr>
          <a:lstStyle/>
          <a:p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8. Alternativer til det </a:t>
            </a:r>
            <a:r>
              <a:rPr kumimoji="0" lang="da-DK" sz="1800" b="1" i="1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centralt aftalte</a:t>
            </a:r>
            <a:r>
              <a:rPr kumimoji="0" lang="da-DK" sz="1800" b="1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lokale samarbejdsspor</a:t>
            </a:r>
            <a:br>
              <a:rPr kumimoji="0" lang="da-DK" sz="1800" b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da-DK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Inspiration til form og indhold. </a:t>
            </a:r>
            <a:r>
              <a:rPr kumimoji="0" lang="da-DK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hlinkClick r:id="rId2"/>
              </a:rPr>
              <a:t>Se skabelon: Alternative fremgangsmåder</a:t>
            </a:r>
            <a:endParaRPr kumimoji="0" lang="da-DK" sz="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r>
              <a:rPr kumimoji="0" lang="da-DK" sz="180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Ledelsen og TR kan aftale alternative fremgangsmåder for inddragelse af lærerne og sikre transparens i planlægning og prioritering af arbejdstid i forhold til foranstående. </a:t>
            </a:r>
          </a:p>
          <a:p>
            <a:r>
              <a:rPr lang="da-DK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Det anbefales, at en sådan </a:t>
            </a:r>
            <a:r>
              <a:rPr lang="da-DK" b="1" i="1" u="sng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lokalt aftalt</a:t>
            </a:r>
            <a:r>
              <a:rPr lang="da-DK" i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da-DK" i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fremgangsmsåde</a:t>
            </a:r>
            <a:r>
              <a:rPr lang="da-DK" i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da-DK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skriftliggøres forud for igangsættelse af processen. </a:t>
            </a:r>
          </a:p>
          <a:p>
            <a:r>
              <a:rPr kumimoji="0" lang="da-DK" sz="1800" b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Bemærk: </a:t>
            </a:r>
            <a:r>
              <a:rPr kumimoji="0" lang="da-DK" sz="180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En alternativ og lokalt aftalt fremgangsmåde </a:t>
            </a:r>
            <a:r>
              <a:rPr kumimoji="0" lang="da-DK" sz="180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er mulig</a:t>
            </a:r>
            <a:r>
              <a:rPr kumimoji="0" lang="da-DK" sz="180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, hvis der findes en lokal TR at indgå aftalen med.</a:t>
            </a:r>
          </a:p>
          <a:p>
            <a:r>
              <a:rPr kumimoji="0" lang="da-DK" sz="1800" b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Bemærk: </a:t>
            </a:r>
            <a:r>
              <a:rPr kumimoji="0" lang="da-DK" sz="180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Er der ikke en lokal TR, anvender ledelsen foranstående fremgangsmåde. Eventuelt med det twist, at der afvikles to samarbejdsmøder med lærerne i løbet af processen. Men foranstående fremgangsmåde skal altså følges. </a:t>
            </a:r>
            <a:br>
              <a:rPr kumimoji="0" lang="da-DK" sz="180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br>
              <a:rPr kumimoji="0" lang="da-DK" sz="180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da-DK" sz="180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Medarbejderne har, når de ikke har valgt en TR, mere begrænset indflydelse!  </a:t>
            </a:r>
          </a:p>
          <a:p>
            <a:endParaRPr lang="da-DK" dirty="0"/>
          </a:p>
          <a:p>
            <a:pPr lvl="1"/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8910" y="380586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8991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Visk">
  <a:themeElements>
    <a:clrScheme name="Vis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Vis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s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ma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421</TotalTime>
  <Words>1242</Words>
  <Application>Microsoft Office PowerPoint</Application>
  <PresentationFormat>Widescreen</PresentationFormat>
  <Paragraphs>103</Paragraphs>
  <Slides>10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6" baseType="lpstr">
      <vt:lpstr>Arial</vt:lpstr>
      <vt:lpstr>Cambria</vt:lpstr>
      <vt:lpstr>Century Gothic</vt:lpstr>
      <vt:lpstr>Franklin Gothic Book</vt:lpstr>
      <vt:lpstr>Wingdings 3</vt:lpstr>
      <vt:lpstr>Visk</vt:lpstr>
      <vt:lpstr>Ny arbejdstidsaftale for lærere og børnehaveklasseledere!</vt:lpstr>
      <vt:lpstr>Rammer</vt:lpstr>
      <vt:lpstr>CENTRALE PUNKTER PÅ SKOLEN</vt:lpstr>
      <vt:lpstr>HVAD ER HENSIGTEN?</vt:lpstr>
      <vt:lpstr>DET LOKALE SAMARBEJDSSPOR  - I PUNKTFORM - 1</vt:lpstr>
      <vt:lpstr>DET LOKALE SAMARBEJDSSPOR  - I PUNKTFORM - 2</vt:lpstr>
      <vt:lpstr>DET LOKALE SAMARBEJDSSPOR  - I PUNKTFORM - 3</vt:lpstr>
      <vt:lpstr>DET LOKALE SAMARBEJDSSPOR  - I PUNKTFORM - 4</vt:lpstr>
      <vt:lpstr>DET LOKALE SAMARBEJDSSPOR  - I PUNKTFORM - 5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 arbejdstidsaftale for lærere og børnehaveklasseledere!</dc:title>
  <dc:creator>Niels Strunge</dc:creator>
  <cp:lastModifiedBy>Niels Strunge</cp:lastModifiedBy>
  <cp:revision>1</cp:revision>
  <dcterms:created xsi:type="dcterms:W3CDTF">2022-01-31T13:43:46Z</dcterms:created>
  <dcterms:modified xsi:type="dcterms:W3CDTF">2022-02-09T14:35:35Z</dcterms:modified>
</cp:coreProperties>
</file>